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58" r:id="rId4"/>
    <p:sldId id="263" r:id="rId5"/>
    <p:sldId id="259" r:id="rId6"/>
    <p:sldId id="260" r:id="rId7"/>
    <p:sldId id="261" r:id="rId8"/>
    <p:sldId id="265" r:id="rId9"/>
    <p:sldId id="266" r:id="rId10"/>
    <p:sldId id="267" r:id="rId11"/>
    <p:sldId id="268" r:id="rId12"/>
    <p:sldId id="269" r:id="rId13"/>
    <p:sldId id="290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92" r:id="rId27"/>
    <p:sldId id="282" r:id="rId28"/>
    <p:sldId id="289" r:id="rId29"/>
    <p:sldId id="283" r:id="rId30"/>
    <p:sldId id="293" r:id="rId31"/>
    <p:sldId id="284" r:id="rId32"/>
    <p:sldId id="285" r:id="rId33"/>
    <p:sldId id="286" r:id="rId34"/>
    <p:sldId id="287" r:id="rId35"/>
    <p:sldId id="291" r:id="rId36"/>
    <p:sldId id="288" r:id="rId37"/>
  </p:sldIdLst>
  <p:sldSz cx="12192000" cy="6858000"/>
  <p:notesSz cx="6858000" cy="9144000"/>
  <p:defaultTextStyle>
    <a:defPPr>
      <a:defRPr lang="zh-M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28" y="-1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6BFA2D3C-E518-4612-8C42-D6FC0D91F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xmlns="" id="{67F51C90-75B5-44A2-A193-4CAC16A2F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9D6AE380-509C-4A96-8D82-A6B96486B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0784A12-E64A-4B11-8ED7-8C2A66AEC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87115F6-3C3B-4D10-881F-F2297259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91679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C45F87C-390D-4131-9005-6D8A41816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1C86BAC3-69DF-44F6-8155-B7B480A6C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DEC559DF-E6AC-4711-B853-EABF2927B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35A52F6A-CB84-4F05-9474-340349B6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FBAA4F1F-43CC-42A4-B2F6-8E1B9642F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4022970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xmlns="" id="{8E30E4AA-059C-4DA5-9459-0010EC091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xmlns="" id="{CD23D24E-7A50-4E15-BE26-DD20CC4AD1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58EBB5B-53E0-4B74-A989-F7AC0E14E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7651E3C-0E74-472C-934F-769B6FFE2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C185F148-E55B-4084-9C9C-D945A895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408014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814B305D-29A2-4C8D-B7B8-9255A71BB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FC3CF8D-B52B-42E1-841D-0708B0C0D9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F4B34B32-1F4D-4269-975C-AE887D734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A185F5C3-68A8-45A2-B52A-D4D796F2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682B39D1-8FE5-43CE-AE0D-B788C1D5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75907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CCDD8FB-50B2-4348-9562-A706215AB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DE06C965-F893-4BA5-840B-8AE9DB473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8CA18654-2B32-4C18-ABAA-7FE17DFF0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DF939860-208E-46D9-AEA5-DB8A3532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64A42C0B-87AD-4869-9C08-416A1AAC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65470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E19C517-980E-4978-98D8-A453C0CF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6CA812A-9093-491E-A645-F8FB8C1C7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A52DA2CE-0C45-46C7-9A4E-9A0438CF0E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30742E26-AB0D-497A-9CC9-AF9DFCF40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7209B9B9-EEA8-49A6-8C3C-B4896E46F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42CFC33C-DD7D-4307-8EB3-65DF5288B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136791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A6941469-B4FB-4039-926C-1D815DF83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9D4E3D91-4933-4D06-AE2F-9DDA9CD24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467BDE14-1DA2-46D3-A0B2-CAFA0E311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xmlns="" id="{970059F7-C875-4553-BE36-7670734565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xmlns="" id="{56B08CC7-DEB5-4E9E-A213-9961A19FD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xmlns="" id="{46487B43-D88D-4A9E-9B8B-9C55DB24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xmlns="" id="{2B9CB937-8AFF-41C1-9D0F-A33E5F18F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xmlns="" id="{8EA3B915-F451-48B1-8BE2-8EED5CF47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073888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5ABB9B15-E6BE-40DC-A829-16A569A4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xmlns="" id="{D89DE441-5F50-4771-A7B2-411B8F2F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1D279EAD-9A1C-40F0-9D86-573BC024E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90022F76-5377-4CF4-A936-DA0B83596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652636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4E2BAEBE-4379-4AF9-A591-D49CEEF6A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FB2CE05F-9121-4465-9A64-B39C3792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3A96B905-F423-498E-B58A-FC2BA97FD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31583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261C6C4E-F68E-4846-ABEE-176EF4A4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C1E4384C-A61F-4024-BE6A-CBDA11A7F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B9102DE4-E6E5-4567-8248-8595728992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3780611D-183C-4035-BECB-611DB694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73C9DF71-7894-4DF7-BD78-483AF3759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19814797-E103-4603-BB7B-B752C3639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68002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BFA7D77-6E7F-428E-B76A-3E1745127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xmlns="" id="{F925115C-3904-49C1-8EC6-425CC7255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MO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xmlns="" id="{DF30896E-D670-4BC0-819B-7EFCF24F1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xmlns="" id="{420894D8-F994-448F-A4BD-167775556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BB5CC8B5-8158-4121-9CFA-D5B3E603C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E6AF8550-07A2-4573-BFD3-8786845E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00590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xmlns="" id="{43BBD084-2779-41B8-BD41-797A2CA40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MO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xmlns="" id="{923F0662-D4C9-4551-80BB-4A28C6DBD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MO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xmlns="" id="{5B9CAD94-84E4-4C10-9914-017DFAF98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2D8EF-25AA-4766-86B1-28D2B4383868}" type="datetimeFigureOut">
              <a:rPr lang="zh-MO" altLang="en-US" smtClean="0"/>
              <a:t>19/12/19</a:t>
            </a:fld>
            <a:endParaRPr lang="zh-MO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0EE8D6F0-B331-44F7-8536-29EFC21BC8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MO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D00B8881-7C44-4ED0-AE33-E7B918DF73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E6E59-CC6A-4D2A-87E3-4A449EB71145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9201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M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Relationship Id="rId3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Relationship Id="rId3" Type="http://schemas.openxmlformats.org/officeDocument/2006/relationships/image" Target="../media/image69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Relationship Id="rId3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4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8F70517-B56E-4180-9E0F-1B7162155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84717" y="1836572"/>
            <a:ext cx="7626164" cy="27491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000" u="sng" dirty="0">
                <a:latin typeface="PingFang HK Regular"/>
                <a:ea typeface="inherit"/>
                <a:cs typeface="PingFang HK Regular"/>
              </a:rPr>
              <a:t>澳門</a:t>
            </a:r>
            <a:r>
              <a:rPr lang="zh-MO" altLang="zh-MO" sz="4000" u="sng" dirty="0" smtClean="0">
                <a:latin typeface="PingFang HK Regular"/>
                <a:ea typeface="inherit"/>
                <a:cs typeface="PingFang HK Regular"/>
              </a:rPr>
              <a:t>人情味</a:t>
            </a:r>
            <a:endParaRPr lang="en-US" altLang="zh-MO" sz="4000" u="sng" dirty="0" smtClean="0">
              <a:latin typeface="PingFang HK Regular"/>
              <a:ea typeface="inherit"/>
              <a:cs typeface="PingFang HK Regular"/>
            </a:endParaRPr>
          </a:p>
          <a:p>
            <a:pPr marL="0" indent="0" algn="ctr">
              <a:buNone/>
            </a:pPr>
            <a:r>
              <a:rPr lang="zh-MO" altLang="zh-MO" sz="4000" dirty="0" smtClean="0">
                <a:latin typeface="PingFang HK Regular"/>
                <a:ea typeface="inherit"/>
                <a:cs typeface="PingFang HK Regular"/>
              </a:rPr>
              <a:t>年輕男女</a:t>
            </a:r>
            <a:r>
              <a:rPr lang="zh-TW" altLang="en-US" sz="4000" dirty="0" smtClean="0">
                <a:latin typeface="PingFang HK Regular"/>
                <a:ea typeface="inherit"/>
                <a:cs typeface="PingFang HK Regular"/>
              </a:rPr>
              <a:t>情侶</a:t>
            </a:r>
            <a:endParaRPr lang="en-US" altLang="zh-TW" sz="4000" dirty="0" smtClean="0">
              <a:latin typeface="PingFang HK Regular"/>
              <a:ea typeface="inherit"/>
              <a:cs typeface="PingFang HK Regular"/>
            </a:endParaRPr>
          </a:p>
          <a:p>
            <a:pPr marL="0" indent="0" algn="ctr">
              <a:buNone/>
            </a:pPr>
            <a:r>
              <a:rPr lang="zh-TW" altLang="en-US" sz="4000" dirty="0" smtClean="0">
                <a:latin typeface="PingFang HK Regular"/>
                <a:ea typeface="inherit"/>
                <a:cs typeface="PingFang HK Regular"/>
              </a:rPr>
              <a:t>開始吵了架，之後分開走走</a:t>
            </a:r>
            <a:endParaRPr lang="en-US" altLang="zh-TW" sz="4000" dirty="0" smtClean="0">
              <a:latin typeface="PingFang HK Regular"/>
              <a:ea typeface="inherit"/>
              <a:cs typeface="PingFang HK Regular"/>
            </a:endParaRPr>
          </a:p>
          <a:p>
            <a:pPr marL="0" indent="0" algn="ctr">
              <a:buNone/>
            </a:pPr>
            <a:r>
              <a:rPr lang="zh-TW" altLang="en-US" sz="4000" dirty="0" smtClean="0">
                <a:latin typeface="PingFang HK Regular"/>
                <a:ea typeface="inherit"/>
                <a:cs typeface="PingFang HK Regular"/>
              </a:rPr>
              <a:t>最後在晚上和好</a:t>
            </a:r>
            <a:r>
              <a:rPr lang="zh-TW" altLang="en-US" sz="4000" dirty="0" smtClean="0">
                <a:latin typeface="PingFang HK Regular"/>
                <a:ea typeface="inherit"/>
                <a:cs typeface="PingFang HK Regular"/>
              </a:rPr>
              <a:t>𠻘</a:t>
            </a:r>
            <a:endParaRPr lang="en-US" altLang="zh-MO" sz="4000" dirty="0" smtClean="0">
              <a:latin typeface="PingFang HK Regular"/>
              <a:ea typeface="inherit"/>
              <a:cs typeface="PingFang HK Regular"/>
            </a:endParaRPr>
          </a:p>
          <a:p>
            <a:pPr marL="0" indent="0">
              <a:buNone/>
            </a:pPr>
            <a:endParaRPr lang="zh-MO" altLang="en-US" sz="4000" dirty="0">
              <a:latin typeface="PingFang HK Regular"/>
              <a:cs typeface="PingFang HK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808108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7299642E-304E-4BA1-8BAA-D8EEB3674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975"/>
            <a:ext cx="10515600" cy="4351338"/>
          </a:xfrm>
        </p:spPr>
        <p:txBody>
          <a:bodyPr/>
          <a:lstStyle/>
          <a:p>
            <a:r>
              <a:rPr lang="zh-TW" altLang="en-US" dirty="0"/>
              <a:t>關前街有間古式傳統懷舊玩具士多，稍後再提供照片</a:t>
            </a:r>
            <a:endParaRPr lang="en-US" altLang="zh-TW" dirty="0"/>
          </a:p>
          <a:p>
            <a:endParaRPr lang="zh-MO" alt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410DFD37-3B5C-453C-BD7C-39E7568FA2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經過親子場所</a:t>
            </a:r>
            <a:endParaRPr lang="zh-MO" altLang="zh-MO" sz="2800" dirty="0">
              <a:latin typeface="Arial Unicode MS" panose="020B0604020202020204" pitchFamily="34" charset="-120"/>
              <a:ea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820099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建築物, 室外, 街道, 個人 的圖片&#10;&#10;自動產生的描述">
            <a:extLst>
              <a:ext uri="{FF2B5EF4-FFF2-40B4-BE49-F238E27FC236}">
                <a16:creationId xmlns:a16="http://schemas.microsoft.com/office/drawing/2014/main" xmlns="" id="{2432C040-0EDC-4D38-81B3-6C002E9C7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4" y="1650483"/>
            <a:ext cx="6657975" cy="4440038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EDEF7847-1DE3-4E4D-B365-3062AFA99B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812463"/>
            <a:ext cx="6525825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見到年輕情侶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(</a:t>
            </a: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懷舊景點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)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 買栗子想起舊時</a:t>
            </a: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MO" altLang="zh-MO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362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23173D28-B3CB-491F-95D2-CE827FD887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812463"/>
            <a:ext cx="6884898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見到年輕情侶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(</a:t>
            </a: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懷舊景點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)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 食羊腩煲想起舊時</a:t>
            </a: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MO" altLang="zh-MO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內容版面配置區 9" descr="一張含有 個人, 人, 建築物, 景色 的圖片&#10;&#10;自動產生的描述">
            <a:extLst>
              <a:ext uri="{FF2B5EF4-FFF2-40B4-BE49-F238E27FC236}">
                <a16:creationId xmlns:a16="http://schemas.microsoft.com/office/drawing/2014/main" xmlns="" id="{BD5B14A4-B7DC-4767-9983-6AC9048E0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59" y="2949575"/>
            <a:ext cx="5218641" cy="3476418"/>
          </a:xfrm>
        </p:spPr>
      </p:pic>
      <p:pic>
        <p:nvPicPr>
          <p:cNvPr id="12" name="圖片 11" descr="一張含有 建築物, 室外, 景色, 街道 的圖片&#10;&#10;自動產生的描述">
            <a:extLst>
              <a:ext uri="{FF2B5EF4-FFF2-40B4-BE49-F238E27FC236}">
                <a16:creationId xmlns:a16="http://schemas.microsoft.com/office/drawing/2014/main" xmlns="" id="{05DA9D5F-D205-4579-8546-85BA7D4D3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67" y="1555768"/>
            <a:ext cx="4922859" cy="328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96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個人, 人, 直立的, 團體 的圖片&#10;&#10;自動產生的描述">
            <a:extLst>
              <a:ext uri="{FF2B5EF4-FFF2-40B4-BE49-F238E27FC236}">
                <a16:creationId xmlns:a16="http://schemas.microsoft.com/office/drawing/2014/main" xmlns="" id="{AF23ADF8-5B9C-4BE3-9756-177766B127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25" y="806450"/>
            <a:ext cx="4890968" cy="3384550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279926B3-B6D3-4ED0-86B6-AF98AE92D0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212388"/>
            <a:ext cx="6884898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見到年輕情侶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(</a:t>
            </a: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懷舊景點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)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 食碗仔翅想起舊時</a:t>
            </a: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MO" altLang="zh-MO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圖片 7" descr="一張含有 桌, 盤, 食物, 杯子 的圖片&#10;&#10;自動產生的描述">
            <a:extLst>
              <a:ext uri="{FF2B5EF4-FFF2-40B4-BE49-F238E27FC236}">
                <a16:creationId xmlns:a16="http://schemas.microsoft.com/office/drawing/2014/main" xmlns="" id="{F5245DB9-3FBA-420F-BDB0-7111EF51E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318" y="1238250"/>
            <a:ext cx="4292693" cy="507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86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一張含有 建築物, 室外, 教堂, 走路中 的圖片&#10;&#10;自動產生的描述">
            <a:extLst>
              <a:ext uri="{FF2B5EF4-FFF2-40B4-BE49-F238E27FC236}">
                <a16:creationId xmlns:a16="http://schemas.microsoft.com/office/drawing/2014/main" xmlns="" id="{B900ED36-8910-40F9-A164-7D60F82E4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96027"/>
            <a:ext cx="4762500" cy="3181350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15C0AF11-2DC2-4CDA-9AC7-462AEFEDF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812463"/>
            <a:ext cx="2576026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一家人 </a:t>
            </a:r>
            <a:r>
              <a:rPr lang="en-US" altLang="zh-TW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(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大三巴</a:t>
            </a:r>
            <a:r>
              <a:rPr lang="en-US" altLang="zh-TW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)</a:t>
            </a: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MO" altLang="zh-MO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圖片 8" descr="一張含有 室外, 跑道, 夜晚, 光 的圖片&#10;&#10;自動產生的描述">
            <a:extLst>
              <a:ext uri="{FF2B5EF4-FFF2-40B4-BE49-F238E27FC236}">
                <a16:creationId xmlns:a16="http://schemas.microsoft.com/office/drawing/2014/main" xmlns="" id="{F3CD75BB-B63E-4B87-9FC6-FB665D91E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2" y="1576902"/>
            <a:ext cx="3057565" cy="460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97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建築物, 城市, 街道, 大 的圖片&#10;&#10;自動產生的描述">
            <a:extLst>
              <a:ext uri="{FF2B5EF4-FFF2-40B4-BE49-F238E27FC236}">
                <a16:creationId xmlns:a16="http://schemas.microsoft.com/office/drawing/2014/main" xmlns="" id="{6C6852A5-74B2-4ED6-A677-C9C2397E2B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10506"/>
            <a:ext cx="4374057" cy="2985294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634FB3A5-B79D-405D-B4B3-D1ED95DFEC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812463"/>
            <a:ext cx="5051063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一家人 </a:t>
            </a:r>
            <a:r>
              <a:rPr lang="en-US" altLang="zh-TW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(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議事亭前地</a:t>
            </a:r>
            <a:r>
              <a:rPr lang="en-US" altLang="zh-TW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-</a:t>
            </a:r>
            <a:r>
              <a:rPr lang="zh-TW" altLang="en-US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新</a:t>
            </a:r>
            <a:r>
              <a:rPr lang="en-US" altLang="zh-TW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8</a:t>
            </a:r>
            <a:r>
              <a:rPr lang="zh-TW" altLang="en-US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景之一</a:t>
            </a:r>
            <a:r>
              <a:rPr lang="en-US" altLang="zh-TW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)</a:t>
            </a: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MO" altLang="zh-MO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圖片 7" descr="一張含有 建築物, 桌, 光, 點燃 的圖片&#10;&#10;自動產生的描述">
            <a:extLst>
              <a:ext uri="{FF2B5EF4-FFF2-40B4-BE49-F238E27FC236}">
                <a16:creationId xmlns:a16="http://schemas.microsoft.com/office/drawing/2014/main" xmlns="" id="{B1630F0E-8A13-4B4B-85CB-DCBC895E7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49" y="2711576"/>
            <a:ext cx="4848226" cy="32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xmlns="" id="{9DCBF9BA-2FE0-460E-8ACC-EBEF9E4348F8}"/>
              </a:ext>
            </a:extLst>
          </p:cNvPr>
          <p:cNvSpPr txBox="1">
            <a:spLocks/>
          </p:cNvSpPr>
          <p:nvPr/>
        </p:nvSpPr>
        <p:spPr>
          <a:xfrm>
            <a:off x="2440911" y="1944119"/>
            <a:ext cx="7574056" cy="29715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400" dirty="0" smtClean="0">
                <a:latin typeface="PingFang HK Regular"/>
                <a:ea typeface="inherit"/>
                <a:cs typeface="PingFang HK Regular"/>
              </a:rPr>
              <a:t>綠色澳門</a:t>
            </a:r>
            <a:endParaRPr lang="en-US" altLang="zh-TW" sz="4400" dirty="0" smtClean="0">
              <a:latin typeface="PingFang HK Regular"/>
              <a:ea typeface="inherit"/>
              <a:cs typeface="PingFang HK Regular"/>
            </a:endParaRPr>
          </a:p>
          <a:p>
            <a:pPr marL="0" indent="0" algn="ctr">
              <a:buNone/>
            </a:pPr>
            <a:r>
              <a:rPr lang="zh-TW" altLang="en-US" sz="4400" dirty="0" smtClean="0">
                <a:latin typeface="PingFang HK Regular"/>
                <a:ea typeface="inherit"/>
                <a:cs typeface="PingFang HK Regular"/>
              </a:rPr>
              <a:t>一</a:t>
            </a:r>
            <a:r>
              <a:rPr lang="zh-TW" altLang="en-US" sz="4400" dirty="0" smtClean="0">
                <a:latin typeface="PingFang HK Regular"/>
                <a:ea typeface="inherit"/>
                <a:cs typeface="PingFang HK Regular"/>
              </a:rPr>
              <a:t>家</a:t>
            </a:r>
            <a:r>
              <a:rPr lang="zh-TW" altLang="en-US" sz="4400" dirty="0" smtClean="0">
                <a:latin typeface="PingFang HK Regular"/>
                <a:ea typeface="inherit"/>
                <a:cs typeface="PingFang HK Regular"/>
              </a:rPr>
              <a:t>三口，</a:t>
            </a:r>
            <a:r>
              <a:rPr lang="zh-TW" altLang="en-US" sz="4400" dirty="0" smtClean="0">
                <a:latin typeface="PingFang HK Regular"/>
                <a:ea typeface="inherit"/>
                <a:cs typeface="PingFang HK Regular"/>
              </a:rPr>
              <a:t>小孩</a:t>
            </a:r>
            <a:r>
              <a:rPr lang="en-US" altLang="zh-TW" sz="4400" dirty="0">
                <a:latin typeface="PingFang HK Regular"/>
                <a:ea typeface="inherit"/>
                <a:cs typeface="PingFang HK Regular"/>
              </a:rPr>
              <a:t>6</a:t>
            </a:r>
            <a:r>
              <a:rPr lang="zh-TW" altLang="en-US" sz="4400" dirty="0" smtClean="0">
                <a:latin typeface="PingFang HK Regular"/>
                <a:ea typeface="inherit"/>
                <a:cs typeface="PingFang HK Regular"/>
              </a:rPr>
              <a:t>歲</a:t>
            </a:r>
            <a:endParaRPr lang="en-US" altLang="zh-TW" sz="4400" dirty="0" smtClean="0">
              <a:latin typeface="PingFang HK Regular"/>
              <a:ea typeface="inherit"/>
              <a:cs typeface="PingFang HK Regular"/>
            </a:endParaRPr>
          </a:p>
          <a:p>
            <a:pPr marL="0" indent="0" algn="ctr">
              <a:buNone/>
            </a:pPr>
            <a:r>
              <a:rPr lang="zh-TW" altLang="zh-TW" sz="4400" dirty="0">
                <a:latin typeface="PingFang HK Regular"/>
                <a:ea typeface="inherit"/>
                <a:cs typeface="PingFang HK Regular"/>
              </a:rPr>
              <a:t>3</a:t>
            </a:r>
            <a:r>
              <a:rPr lang="zh-TW" altLang="en-US" sz="4400" dirty="0" smtClean="0">
                <a:latin typeface="PingFang HK Regular"/>
                <a:ea typeface="inherit"/>
                <a:cs typeface="PingFang HK Regular"/>
              </a:rPr>
              <a:t>爸媽與精力充沛</a:t>
            </a:r>
            <a:r>
              <a:rPr lang="zh-TW" altLang="en-US" sz="4400" dirty="0">
                <a:latin typeface="PingFang HK Regular"/>
                <a:ea typeface="inherit"/>
                <a:cs typeface="PingFang HK Regular"/>
              </a:rPr>
              <a:t>的兒子早上至夜晚在遊歷澳門 </a:t>
            </a:r>
            <a:endParaRPr lang="en-US" altLang="zh-TW" sz="4400" dirty="0" smtClean="0">
              <a:latin typeface="PingFang HK Regular"/>
              <a:ea typeface="inherit"/>
              <a:cs typeface="PingFang HK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59340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B772DECC-0148-4A7D-A173-8EC996101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公園</a:t>
            </a:r>
            <a:r>
              <a:rPr lang="en-US" altLang="zh-TW" dirty="0"/>
              <a:t>(</a:t>
            </a:r>
            <a:r>
              <a:rPr lang="zh-TW" altLang="en-US" dirty="0"/>
              <a:t>大潭山公園</a:t>
            </a:r>
            <a:r>
              <a:rPr lang="en-US" altLang="zh-TW" dirty="0"/>
              <a:t>)</a:t>
            </a:r>
            <a:endParaRPr lang="zh-MO" altLang="en-US" dirty="0"/>
          </a:p>
        </p:txBody>
      </p:sp>
      <p:pic>
        <p:nvPicPr>
          <p:cNvPr id="10" name="內容版面配置區 9" descr="一張含有 草, 室外, 圍欄, 遊戲 的圖片&#10;&#10;自動產生的描述">
            <a:extLst>
              <a:ext uri="{FF2B5EF4-FFF2-40B4-BE49-F238E27FC236}">
                <a16:creationId xmlns:a16="http://schemas.microsoft.com/office/drawing/2014/main" xmlns="" id="{AC22568A-E464-44DB-B8EB-4863AE2B2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98" y="1558925"/>
            <a:ext cx="4542778" cy="3402878"/>
          </a:xfrm>
        </p:spPr>
      </p:pic>
      <p:pic>
        <p:nvPicPr>
          <p:cNvPr id="12" name="圖片 11" descr="一張含有 室外, 圍欄, 草, 騎馬 的圖片&#10;&#10;自動產生的描述">
            <a:extLst>
              <a:ext uri="{FF2B5EF4-FFF2-40B4-BE49-F238E27FC236}">
                <a16:creationId xmlns:a16="http://schemas.microsoft.com/office/drawing/2014/main" xmlns="" id="{7BBAC306-E897-48A5-8E1F-3315725C5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95525"/>
            <a:ext cx="5153026" cy="386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2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圍欄, 橋, 室外, 建築物 的圖片&#10;&#10;自動產生的描述">
            <a:extLst>
              <a:ext uri="{FF2B5EF4-FFF2-40B4-BE49-F238E27FC236}">
                <a16:creationId xmlns:a16="http://schemas.microsoft.com/office/drawing/2014/main" xmlns="" id="{CC5D94EE-3EBE-48F3-9D12-C64B6473F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13" y="1423771"/>
            <a:ext cx="2565505" cy="4351338"/>
          </a:xfr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06DB6556-AB8B-4441-8144-10AAC6CBD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6036"/>
            <a:ext cx="10515600" cy="1325563"/>
          </a:xfrm>
        </p:spPr>
        <p:txBody>
          <a:bodyPr/>
          <a:lstStyle/>
          <a:p>
            <a:r>
              <a:rPr lang="zh-TW" altLang="en-US" dirty="0"/>
              <a:t>公園</a:t>
            </a:r>
            <a:r>
              <a:rPr lang="en-US" altLang="zh-TW" dirty="0"/>
              <a:t>(</a:t>
            </a:r>
            <a:r>
              <a:rPr lang="zh-TW" altLang="en-US" dirty="0"/>
              <a:t>黑沙水庫</a:t>
            </a:r>
            <a:r>
              <a:rPr lang="en-US" altLang="zh-TW" dirty="0"/>
              <a:t>)</a:t>
            </a:r>
            <a:endParaRPr lang="zh-MO" altLang="en-US" dirty="0"/>
          </a:p>
        </p:txBody>
      </p:sp>
      <p:pic>
        <p:nvPicPr>
          <p:cNvPr id="8" name="圖片 7" descr="一張含有 室外, 水, 河, 建築物 的圖片&#10;&#10;自動產生的描述">
            <a:extLst>
              <a:ext uri="{FF2B5EF4-FFF2-40B4-BE49-F238E27FC236}">
                <a16:creationId xmlns:a16="http://schemas.microsoft.com/office/drawing/2014/main" xmlns="" id="{68E553FC-ED66-45DE-BCB3-D6004C85C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03" y="521796"/>
            <a:ext cx="3767112" cy="2825334"/>
          </a:xfrm>
          <a:prstGeom prst="rect">
            <a:avLst/>
          </a:prstGeom>
        </p:spPr>
      </p:pic>
      <p:pic>
        <p:nvPicPr>
          <p:cNvPr id="10" name="圖片 9" descr="一張含有 水, 室外, 橙色, 船 的圖片&#10;&#10;自動產生的描述">
            <a:extLst>
              <a:ext uri="{FF2B5EF4-FFF2-40B4-BE49-F238E27FC236}">
                <a16:creationId xmlns:a16="http://schemas.microsoft.com/office/drawing/2014/main" xmlns="" id="{3FFD6876-38B1-4D21-866A-661506764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491" y="3500466"/>
            <a:ext cx="415290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25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標誌, 路面, 街道, 長椅 的圖片&#10;&#10;自動產生的描述">
            <a:extLst>
              <a:ext uri="{FF2B5EF4-FFF2-40B4-BE49-F238E27FC236}">
                <a16:creationId xmlns:a16="http://schemas.microsoft.com/office/drawing/2014/main" xmlns="" id="{438CDE4F-87B8-45B9-8A97-0BD94B8AA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32" y="872331"/>
            <a:ext cx="4023986" cy="2680494"/>
          </a:xfr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9274DE75-59BC-4019-8528-FC7B8E5A3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15900"/>
            <a:ext cx="10515600" cy="1325563"/>
          </a:xfrm>
        </p:spPr>
        <p:txBody>
          <a:bodyPr/>
          <a:lstStyle/>
          <a:p>
            <a:r>
              <a:rPr lang="zh-TW" altLang="en-US" dirty="0"/>
              <a:t>公園</a:t>
            </a:r>
            <a:r>
              <a:rPr lang="en-US" altLang="zh-TW" dirty="0"/>
              <a:t>(</a:t>
            </a:r>
            <a:r>
              <a:rPr lang="zh-TW" altLang="en-US" dirty="0"/>
              <a:t>石排灣郊野公園</a:t>
            </a:r>
            <a:r>
              <a:rPr lang="en-US" altLang="zh-TW" dirty="0"/>
              <a:t>)</a:t>
            </a:r>
            <a:endParaRPr lang="zh-MO" altLang="en-US" dirty="0"/>
          </a:p>
        </p:txBody>
      </p:sp>
      <p:pic>
        <p:nvPicPr>
          <p:cNvPr id="8" name="圖片 7" descr="一張含有 草, 室外, 建築物, 直立的 的圖片&#10;&#10;自動產生的描述">
            <a:extLst>
              <a:ext uri="{FF2B5EF4-FFF2-40B4-BE49-F238E27FC236}">
                <a16:creationId xmlns:a16="http://schemas.microsoft.com/office/drawing/2014/main" xmlns="" id="{6B5F6929-0FB4-465F-80CC-722F97444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325" y="1909401"/>
            <a:ext cx="4562475" cy="3039197"/>
          </a:xfrm>
          <a:prstGeom prst="rect">
            <a:avLst/>
          </a:prstGeom>
        </p:spPr>
      </p:pic>
      <p:pic>
        <p:nvPicPr>
          <p:cNvPr id="10" name="圖片 9" descr="一張含有 室外, 男人, 公園, 小男孩 的圖片&#10;&#10;自動產生的描述">
            <a:extLst>
              <a:ext uri="{FF2B5EF4-FFF2-40B4-BE49-F238E27FC236}">
                <a16:creationId xmlns:a16="http://schemas.microsoft.com/office/drawing/2014/main" xmlns="" id="{F7FC924A-970B-42FB-A138-123C7EC74E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25" y="3738562"/>
            <a:ext cx="4439850" cy="295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75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74EA7519-2580-4980-94EC-68814B4665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29708" y="0"/>
            <a:ext cx="9833548" cy="1325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anchorCtr="0" compatLnSpc="1">
            <a:prstTxWarp prst="textNoShape">
              <a:avLst/>
            </a:prstTxWarp>
            <a:normAutofit/>
          </a:bodyPr>
          <a:lstStyle/>
          <a:p>
            <a:pPr lvl="0" eaLnBrk="0" fontAlgn="base" hangingPunct="0">
              <a:spcAft>
                <a:spcPct val="0"/>
              </a:spcAft>
            </a:pPr>
            <a:r>
              <a:rPr kumimoji="0" lang="zh-MO" altLang="zh-MO" sz="2800" b="0" i="0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0"/>
                <a:ea typeface="inherit"/>
              </a:rPr>
              <a:t>吵架</a:t>
            </a:r>
            <a:r>
              <a:rPr lang="zh-MO" altLang="en-US" sz="2800" dirty="0">
                <a:latin typeface="Arial Unicode MS" panose="020B0604020202020204" pitchFamily="34" charset="-120"/>
                <a:ea typeface="inherit"/>
              </a:rPr>
              <a:t> </a:t>
            </a:r>
            <a:r>
              <a:rPr kumimoji="0" lang="en-US" altLang="zh-MO" sz="2800" b="0" i="0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0"/>
                <a:ea typeface="inherit"/>
              </a:rPr>
              <a:t>(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0"/>
                <a:ea typeface="inherit"/>
              </a:rPr>
              <a:t>官也街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effectLst/>
                <a:latin typeface="Arial Unicode MS" panose="020B0604020202020204" pitchFamily="34" charset="-120"/>
                <a:ea typeface="inherit"/>
              </a:rPr>
              <a:t>)</a:t>
            </a:r>
            <a:endParaRPr kumimoji="0" lang="zh-MO" altLang="zh-MO" sz="28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5" name="內容版面配置區 4" descr="一張含有 建築物, 室外, 貨車, 彩色 的圖片&#10;&#10;自動產生的描述">
            <a:extLst>
              <a:ext uri="{FF2B5EF4-FFF2-40B4-BE49-F238E27FC236}">
                <a16:creationId xmlns:a16="http://schemas.microsoft.com/office/drawing/2014/main" xmlns="" id="{CB221735-525F-478F-88F0-E75C7DB3A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8" y="1043332"/>
            <a:ext cx="4180114" cy="2787614"/>
          </a:xfrm>
        </p:spPr>
      </p:pic>
      <p:pic>
        <p:nvPicPr>
          <p:cNvPr id="7" name="圖片 6" descr="一張含有 建築物, 室外, 路面, 景色 的圖片&#10;&#10;自動產生的描述">
            <a:extLst>
              <a:ext uri="{FF2B5EF4-FFF2-40B4-BE49-F238E27FC236}">
                <a16:creationId xmlns:a16="http://schemas.microsoft.com/office/drawing/2014/main" xmlns="" id="{58C83923-DE57-4A16-A4D7-8B4063C79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93" y="1043332"/>
            <a:ext cx="4180114" cy="2787614"/>
          </a:xfrm>
          <a:prstGeom prst="rect">
            <a:avLst/>
          </a:prstGeom>
        </p:spPr>
      </p:pic>
      <p:pic>
        <p:nvPicPr>
          <p:cNvPr id="10" name="圖片 9" descr="一張含有 室外, 建築物, 男人, 街道 的圖片&#10;&#10;自動產生的描述">
            <a:extLst>
              <a:ext uri="{FF2B5EF4-FFF2-40B4-BE49-F238E27FC236}">
                <a16:creationId xmlns:a16="http://schemas.microsoft.com/office/drawing/2014/main" xmlns="" id="{2D10B2D6-5806-4A31-A4BF-27DB0791D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08" y="3954771"/>
            <a:ext cx="4180114" cy="2787614"/>
          </a:xfrm>
          <a:prstGeom prst="rect">
            <a:avLst/>
          </a:prstGeom>
        </p:spPr>
      </p:pic>
      <p:pic>
        <p:nvPicPr>
          <p:cNvPr id="13" name="圖片 12" descr="一張含有 室外, 個人, 建築物, 男人 的圖片&#10;&#10;自動產生的描述">
            <a:extLst>
              <a:ext uri="{FF2B5EF4-FFF2-40B4-BE49-F238E27FC236}">
                <a16:creationId xmlns:a16="http://schemas.microsoft.com/office/drawing/2014/main" xmlns="" id="{C9432A5D-EA7B-4531-A09B-C49C1E6FCA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93" y="3954771"/>
            <a:ext cx="4180114" cy="27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025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一張含有 建築物, 購物車, 桌, 坐 的圖片&#10;&#10;自動產生的描述">
            <a:extLst>
              <a:ext uri="{FF2B5EF4-FFF2-40B4-BE49-F238E27FC236}">
                <a16:creationId xmlns:a16="http://schemas.microsoft.com/office/drawing/2014/main" xmlns="" id="{94DFD8E8-0B87-4CE3-8EBE-5F87E796E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016000"/>
            <a:ext cx="4920854" cy="3280569"/>
          </a:xfr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xmlns="" id="{0BE6636B-F581-4743-8EA6-19F8F96FAE81}"/>
              </a:ext>
            </a:extLst>
          </p:cNvPr>
          <p:cNvSpPr txBox="1">
            <a:spLocks/>
          </p:cNvSpPr>
          <p:nvPr/>
        </p:nvSpPr>
        <p:spPr>
          <a:xfrm>
            <a:off x="704850" y="-127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綠色酒店</a:t>
            </a:r>
            <a:r>
              <a:rPr lang="en-US" altLang="zh-TW" dirty="0"/>
              <a:t>(MGM</a:t>
            </a:r>
            <a:r>
              <a:rPr lang="zh-TW" altLang="en-US" dirty="0"/>
              <a:t> </a:t>
            </a:r>
            <a:r>
              <a:rPr lang="en-US" altLang="zh-TW" dirty="0" err="1"/>
              <a:t>Cotai</a:t>
            </a:r>
            <a:r>
              <a:rPr lang="en-US" altLang="zh-TW" dirty="0"/>
              <a:t>)</a:t>
            </a:r>
            <a:endParaRPr lang="zh-MO" altLang="en-US" dirty="0"/>
          </a:p>
        </p:txBody>
      </p:sp>
      <p:pic>
        <p:nvPicPr>
          <p:cNvPr id="9" name="圖片 8" descr="一張含有 建築物, 室內, 桌, 廚房 的圖片&#10;&#10;自動產生的描述">
            <a:extLst>
              <a:ext uri="{FF2B5EF4-FFF2-40B4-BE49-F238E27FC236}">
                <a16:creationId xmlns:a16="http://schemas.microsoft.com/office/drawing/2014/main" xmlns="" id="{6580A871-2455-4779-9052-CA78EF3CB0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350" y="2562225"/>
            <a:ext cx="6010275" cy="40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93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桌, 食物, 彩色, 坐 的圖片&#10;&#10;自動產生的描述">
            <a:extLst>
              <a:ext uri="{FF2B5EF4-FFF2-40B4-BE49-F238E27FC236}">
                <a16:creationId xmlns:a16="http://schemas.microsoft.com/office/drawing/2014/main" xmlns="" id="{43D626CE-9DB0-44A6-96F4-8212F5687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" y="1006475"/>
            <a:ext cx="4645931" cy="3098800"/>
          </a:xfr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DAB3E944-F492-45CA-BAA2-E4C384D1E7CB}"/>
              </a:ext>
            </a:extLst>
          </p:cNvPr>
          <p:cNvSpPr txBox="1">
            <a:spLocks/>
          </p:cNvSpPr>
          <p:nvPr/>
        </p:nvSpPr>
        <p:spPr>
          <a:xfrm>
            <a:off x="704850" y="-127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綠色酒店</a:t>
            </a:r>
            <a:r>
              <a:rPr lang="en-US" altLang="zh-TW" dirty="0"/>
              <a:t>(</a:t>
            </a:r>
            <a:r>
              <a:rPr lang="zh-TW" altLang="en-US" dirty="0"/>
              <a:t>威尼斯人</a:t>
            </a:r>
            <a:r>
              <a:rPr lang="en-US" altLang="zh-TW" dirty="0"/>
              <a:t>)</a:t>
            </a:r>
            <a:endParaRPr lang="zh-MO" altLang="en-US" dirty="0"/>
          </a:p>
        </p:txBody>
      </p:sp>
      <p:pic>
        <p:nvPicPr>
          <p:cNvPr id="8" name="圖片 7" descr="一張含有 房間, 臥室, 廚房, 床 的圖片&#10;&#10;自動產生的描述">
            <a:extLst>
              <a:ext uri="{FF2B5EF4-FFF2-40B4-BE49-F238E27FC236}">
                <a16:creationId xmlns:a16="http://schemas.microsoft.com/office/drawing/2014/main" xmlns="" id="{A63B19D6-89B9-49C9-9248-549B3F18D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350" y="4509516"/>
            <a:ext cx="6096000" cy="2029968"/>
          </a:xfrm>
          <a:prstGeom prst="rect">
            <a:avLst/>
          </a:prstGeom>
        </p:spPr>
      </p:pic>
      <p:pic>
        <p:nvPicPr>
          <p:cNvPr id="10" name="圖片 9" descr="一張含有 室內, 桌, 玩具, 書桌 的圖片&#10;&#10;自動產生的描述">
            <a:extLst>
              <a:ext uri="{FF2B5EF4-FFF2-40B4-BE49-F238E27FC236}">
                <a16:creationId xmlns:a16="http://schemas.microsoft.com/office/drawing/2014/main" xmlns="" id="{B06FA4CA-0F87-43DD-AF84-B5873CB95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64" y="1033017"/>
            <a:ext cx="4615599" cy="307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7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室內, 桌, 自行車, 椅子 的圖片&#10;&#10;自動產生的描述">
            <a:extLst>
              <a:ext uri="{FF2B5EF4-FFF2-40B4-BE49-F238E27FC236}">
                <a16:creationId xmlns:a16="http://schemas.microsoft.com/office/drawing/2014/main" xmlns="" id="{8D20FAE3-05E9-403F-9FD4-48FDC3DBCB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" y="1925780"/>
            <a:ext cx="4507405" cy="3006439"/>
          </a:xfr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4DDAFEEB-AE1D-4291-BBBB-429EB7B8203B}"/>
              </a:ext>
            </a:extLst>
          </p:cNvPr>
          <p:cNvSpPr txBox="1">
            <a:spLocks/>
          </p:cNvSpPr>
          <p:nvPr/>
        </p:nvSpPr>
        <p:spPr>
          <a:xfrm>
            <a:off x="704850" y="-1270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綠色酒店</a:t>
            </a:r>
            <a:r>
              <a:rPr lang="en-US" altLang="zh-TW" dirty="0"/>
              <a:t>(</a:t>
            </a:r>
            <a:r>
              <a:rPr lang="zh-TW" altLang="en-US" dirty="0"/>
              <a:t>巴黎人</a:t>
            </a:r>
            <a:r>
              <a:rPr lang="en-US" altLang="zh-TW" dirty="0"/>
              <a:t>)</a:t>
            </a:r>
            <a:endParaRPr lang="zh-MO" altLang="en-US" dirty="0"/>
          </a:p>
        </p:txBody>
      </p:sp>
      <p:pic>
        <p:nvPicPr>
          <p:cNvPr id="8" name="圖片 7" descr="一張含有 桌, 蛋糕, 坐, 時鐘 的圖片&#10;&#10;自動產生的描述">
            <a:extLst>
              <a:ext uri="{FF2B5EF4-FFF2-40B4-BE49-F238E27FC236}">
                <a16:creationId xmlns:a16="http://schemas.microsoft.com/office/drawing/2014/main" xmlns="" id="{CC502065-06DC-4560-96D0-33CD76AAE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468420"/>
            <a:ext cx="4438650" cy="2960580"/>
          </a:xfrm>
          <a:prstGeom prst="rect">
            <a:avLst/>
          </a:prstGeom>
        </p:spPr>
      </p:pic>
      <p:pic>
        <p:nvPicPr>
          <p:cNvPr id="10" name="圖片 9" descr="一張含有 室內, 天花板, 桌, 橙色 的圖片&#10;&#10;自動產生的描述">
            <a:extLst>
              <a:ext uri="{FF2B5EF4-FFF2-40B4-BE49-F238E27FC236}">
                <a16:creationId xmlns:a16="http://schemas.microsoft.com/office/drawing/2014/main" xmlns="" id="{F0DD2AE2-0157-4136-8952-A1910EE5F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3745054"/>
            <a:ext cx="4438651" cy="29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177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建築物, 火車, 室外, 跑道 的圖片&#10;&#10;自動產生的描述">
            <a:extLst>
              <a:ext uri="{FF2B5EF4-FFF2-40B4-BE49-F238E27FC236}">
                <a16:creationId xmlns:a16="http://schemas.microsoft.com/office/drawing/2014/main" xmlns="" id="{127FE27C-41F9-4569-B599-A9CE5AA1D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3" y="2163491"/>
            <a:ext cx="4180114" cy="2787614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2185B703-6FF0-41EB-B168-27850833E0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250150"/>
            <a:ext cx="8061502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爸爸抱住小孩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 </a:t>
            </a: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最後爸爸也睡著了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 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(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乘坐輕軌睇夜景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)</a:t>
            </a: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MO" altLang="zh-MO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圖片 7" descr="一張含有 室內, 金屬, 桌, 房間 的圖片&#10;&#10;自動產生的描述">
            <a:extLst>
              <a:ext uri="{FF2B5EF4-FFF2-40B4-BE49-F238E27FC236}">
                <a16:creationId xmlns:a16="http://schemas.microsoft.com/office/drawing/2014/main" xmlns="" id="{3E41D96C-6FBD-447A-88DA-75D6122F5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98" y="811466"/>
            <a:ext cx="3751777" cy="2745832"/>
          </a:xfrm>
          <a:prstGeom prst="rect">
            <a:avLst/>
          </a:prstGeom>
        </p:spPr>
      </p:pic>
      <p:pic>
        <p:nvPicPr>
          <p:cNvPr id="10" name="圖片 9" descr="一張含有 建築物, 火車, 運輸, 跑道 的圖片&#10;&#10;自動產生的描述">
            <a:extLst>
              <a:ext uri="{FF2B5EF4-FFF2-40B4-BE49-F238E27FC236}">
                <a16:creationId xmlns:a16="http://schemas.microsoft.com/office/drawing/2014/main" xmlns="" id="{779AF196-8E01-44C9-9AF9-E90D6F249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350" y="3645945"/>
            <a:ext cx="5588000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365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xmlns="" id="{13BDF8A7-3634-4C58-8AAC-28A2A3322225}"/>
              </a:ext>
            </a:extLst>
          </p:cNvPr>
          <p:cNvSpPr txBox="1">
            <a:spLocks/>
          </p:cNvSpPr>
          <p:nvPr/>
        </p:nvSpPr>
        <p:spPr>
          <a:xfrm>
            <a:off x="3001653" y="2142065"/>
            <a:ext cx="6679381" cy="2575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000" dirty="0" smtClean="0">
                <a:latin typeface="Arial Unicode MS" panose="020B0604020202020204" pitchFamily="34" charset="-120"/>
                <a:ea typeface="inherit"/>
              </a:rPr>
              <a:t>豪遊澳門</a:t>
            </a:r>
          </a:p>
          <a:p>
            <a:pPr marL="0" indent="0" algn="ctr">
              <a:buNone/>
            </a:pPr>
            <a:r>
              <a:rPr lang="zh-TW" altLang="en-US" sz="4000" dirty="0" smtClean="0">
                <a:latin typeface="Arial Unicode MS" panose="020B0604020202020204" pitchFamily="34" charset="-120"/>
                <a:ea typeface="inherit"/>
              </a:rPr>
              <a:t>外國</a:t>
            </a:r>
            <a:r>
              <a:rPr lang="zh-TW" altLang="en-US" sz="4000" dirty="0" smtClean="0">
                <a:latin typeface="Arial Unicode MS" panose="020B0604020202020204" pitchFamily="34" charset="-120"/>
                <a:ea typeface="inherit"/>
              </a:rPr>
              <a:t>商</a:t>
            </a:r>
            <a:r>
              <a:rPr lang="zh-TW" altLang="en-US" sz="4000" dirty="0" smtClean="0">
                <a:latin typeface="Arial Unicode MS" panose="020B0604020202020204" pitchFamily="34" charset="-120"/>
                <a:ea typeface="inherit"/>
              </a:rPr>
              <a:t>人 </a:t>
            </a:r>
            <a:r>
              <a:rPr lang="en-US" altLang="zh-TW" sz="4000" dirty="0" smtClean="0">
                <a:latin typeface="Arial Unicode MS" panose="020B0604020202020204" pitchFamily="34" charset="-120"/>
                <a:ea typeface="inherit"/>
              </a:rPr>
              <a:t>40-50</a:t>
            </a:r>
            <a:r>
              <a:rPr lang="zh-TW" altLang="en-US" sz="4000" dirty="0" smtClean="0">
                <a:latin typeface="Arial Unicode MS" panose="020B0604020202020204" pitchFamily="34" charset="-120"/>
                <a:ea typeface="inherit"/>
              </a:rPr>
              <a:t>歲</a:t>
            </a:r>
            <a:endParaRPr lang="en-US" altLang="zh-TW" sz="4000" dirty="0" smtClean="0">
              <a:latin typeface="Arial Unicode MS" panose="020B0604020202020204" pitchFamily="34" charset="-120"/>
              <a:ea typeface="inherit"/>
            </a:endParaRPr>
          </a:p>
          <a:p>
            <a:pPr marL="0" indent="0" algn="ctr">
              <a:buNone/>
            </a:pPr>
            <a:r>
              <a:rPr lang="zh-TW" altLang="en-US" sz="4000" dirty="0" smtClean="0">
                <a:latin typeface="Arial Unicode MS" panose="020B0604020202020204" pitchFamily="34" charset="-120"/>
                <a:ea typeface="inherit"/>
              </a:rPr>
              <a:t>對生活有要求，但亦喜歡有特色的地方</a:t>
            </a:r>
            <a:endParaRPr lang="zh-MO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52359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67397E61-3BEB-4409-BD2D-333F6C507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64763"/>
            <a:ext cx="7524750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MO" altLang="zh-MO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去豪華酒店食野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 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(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摩栢斯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-</a:t>
            </a:r>
            <a:r>
              <a:rPr kumimoji="0" lang="zh-TW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有未來感</a:t>
            </a:r>
            <a:r>
              <a:rPr kumimoji="0" lang="en-US" altLang="zh-TW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)</a:t>
            </a:r>
            <a:endParaRPr kumimoji="0" lang="zh-MO" altLang="zh-MO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內容版面配置區 9" descr="一張含有 圍欄, 建築物, 圓頂, 室內 的圖片&#10;&#10;自動產生的描述">
            <a:extLst>
              <a:ext uri="{FF2B5EF4-FFF2-40B4-BE49-F238E27FC236}">
                <a16:creationId xmlns:a16="http://schemas.microsoft.com/office/drawing/2014/main" xmlns="" id="{2148BEB7-8F92-45F9-BB97-73EADDF81B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4" y="3565950"/>
            <a:ext cx="3819525" cy="3127287"/>
          </a:xfrm>
        </p:spPr>
      </p:pic>
      <p:pic>
        <p:nvPicPr>
          <p:cNvPr id="14" name="圖片 13" descr="一張含有 建築物, 大, 坐, 褐色 的圖片&#10;&#10;自動產生的描述">
            <a:extLst>
              <a:ext uri="{FF2B5EF4-FFF2-40B4-BE49-F238E27FC236}">
                <a16:creationId xmlns:a16="http://schemas.microsoft.com/office/drawing/2014/main" xmlns="" id="{F7219596-0016-4783-9F5D-6A221DD0B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779468"/>
            <a:ext cx="4019550" cy="2681008"/>
          </a:xfrm>
          <a:prstGeom prst="rect">
            <a:avLst/>
          </a:prstGeom>
        </p:spPr>
      </p:pic>
      <p:pic>
        <p:nvPicPr>
          <p:cNvPr id="17" name="圖片 16" descr="一張含有 建築物, 坐, 黑色, 傘 的圖片&#10;&#10;自動產生的描述">
            <a:extLst>
              <a:ext uri="{FF2B5EF4-FFF2-40B4-BE49-F238E27FC236}">
                <a16:creationId xmlns:a16="http://schemas.microsoft.com/office/drawing/2014/main" xmlns="" id="{74DDECE2-D4C4-4BD4-95A3-6158AE0E7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50" y="3738943"/>
            <a:ext cx="4173580" cy="2781300"/>
          </a:xfrm>
          <a:prstGeom prst="rect">
            <a:avLst/>
          </a:prstGeom>
        </p:spPr>
      </p:pic>
      <p:pic>
        <p:nvPicPr>
          <p:cNvPr id="19" name="圖片 18" descr="一張含有 室內, 椅子, 白色, 桌 的圖片&#10;&#10;自動產生的描述">
            <a:extLst>
              <a:ext uri="{FF2B5EF4-FFF2-40B4-BE49-F238E27FC236}">
                <a16:creationId xmlns:a16="http://schemas.microsoft.com/office/drawing/2014/main" xmlns="" id="{6F3ACE7D-A6ED-47CA-952B-382A9D693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499" y="850548"/>
            <a:ext cx="4295775" cy="263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90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9C4D45E8-3BD9-4318-9185-AD9A6572E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4763"/>
            <a:ext cx="7524750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MO" altLang="zh-MO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去豪華酒店食野</a:t>
            </a:r>
            <a:r>
              <a:rPr lang="zh-TW" altLang="en-US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 </a:t>
            </a:r>
            <a:r>
              <a:rPr lang="en-US" altLang="zh-TW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上葡京</a:t>
            </a:r>
            <a:r>
              <a:rPr lang="en-US" altLang="zh-TW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)</a:t>
            </a:r>
            <a:endParaRPr lang="zh-MO" altLang="zh-MO" sz="2800" dirty="0">
              <a:latin typeface="Arial" panose="020B0604020202020204" pitchFamily="34" charset="0"/>
            </a:endParaRPr>
          </a:p>
        </p:txBody>
      </p:sp>
      <p:pic>
        <p:nvPicPr>
          <p:cNvPr id="10" name="內容版面配置區 9" descr="一張含有 建築物, 桌, 圖書館, 房間 的圖片&#10;&#10;自動產生的描述">
            <a:extLst>
              <a:ext uri="{FF2B5EF4-FFF2-40B4-BE49-F238E27FC236}">
                <a16:creationId xmlns:a16="http://schemas.microsoft.com/office/drawing/2014/main" xmlns="" id="{99E59536-35D2-4592-BDA2-976E514D26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0900"/>
            <a:ext cx="4514850" cy="2842945"/>
          </a:xfrm>
        </p:spPr>
      </p:pic>
      <p:pic>
        <p:nvPicPr>
          <p:cNvPr id="12" name="圖片 11" descr="一張含有 建築物, 室外, 人, 團體 的圖片&#10;&#10;自動產生的描述">
            <a:extLst>
              <a:ext uri="{FF2B5EF4-FFF2-40B4-BE49-F238E27FC236}">
                <a16:creationId xmlns:a16="http://schemas.microsoft.com/office/drawing/2014/main" xmlns="" id="{B31041DB-778F-4A84-82B7-4E3A371AA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471" y="819150"/>
            <a:ext cx="5666704" cy="3771900"/>
          </a:xfrm>
          <a:prstGeom prst="rect">
            <a:avLst/>
          </a:prstGeom>
        </p:spPr>
      </p:pic>
      <p:pic>
        <p:nvPicPr>
          <p:cNvPr id="14" name="圖片 13" descr="一張含有 建築物, 室外, 大, 正面 的圖片&#10;&#10;自動產生的描述">
            <a:extLst>
              <a:ext uri="{FF2B5EF4-FFF2-40B4-BE49-F238E27FC236}">
                <a16:creationId xmlns:a16="http://schemas.microsoft.com/office/drawing/2014/main" xmlns="" id="{6E3663A4-B52D-403A-8256-7BD990D46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573" y="3818413"/>
            <a:ext cx="4298802" cy="28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804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2AD0F91A-B681-4005-96B3-A5FA4A4ED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05701"/>
            <a:ext cx="7524750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zh-TW" altLang="en-US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按摩 </a:t>
            </a:r>
            <a:r>
              <a:rPr lang="en-US" altLang="zh-TW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(</a:t>
            </a:r>
            <a:r>
              <a:rPr lang="zh-TW" altLang="en-US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御榕莊</a:t>
            </a:r>
            <a:r>
              <a:rPr lang="en-US" altLang="zh-TW" sz="2800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)</a:t>
            </a:r>
            <a:endParaRPr lang="zh-MO" altLang="zh-MO" sz="2800" dirty="0">
              <a:latin typeface="Arial" panose="020B0604020202020204" pitchFamily="34" charset="0"/>
            </a:endParaRPr>
          </a:p>
        </p:txBody>
      </p:sp>
      <p:pic>
        <p:nvPicPr>
          <p:cNvPr id="12" name="內容版面配置區 11" descr="一張含有 室內, 桌, 天花板, 房間 的圖片&#10;&#10;自動產生的描述">
            <a:extLst>
              <a:ext uri="{FF2B5EF4-FFF2-40B4-BE49-F238E27FC236}">
                <a16:creationId xmlns:a16="http://schemas.microsoft.com/office/drawing/2014/main" xmlns="" id="{EB5A8196-E659-4CCA-83EE-79D7B2119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05656"/>
            <a:ext cx="5715000" cy="3571875"/>
          </a:xfrm>
        </p:spPr>
      </p:pic>
      <p:pic>
        <p:nvPicPr>
          <p:cNvPr id="14" name="圖片 13" descr="一張含有 室內, 桌, 天花板, 廚房 的圖片&#10;&#10;自動產生的描述">
            <a:extLst>
              <a:ext uri="{FF2B5EF4-FFF2-40B4-BE49-F238E27FC236}">
                <a16:creationId xmlns:a16="http://schemas.microsoft.com/office/drawing/2014/main" xmlns="" id="{D797FAFD-86DF-4EF2-BB24-F896AF8E1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0" y="3197562"/>
            <a:ext cx="5729867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133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48E0088D-A614-4FEE-930B-DE6C11302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65894" cy="77339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按摩 </a:t>
            </a:r>
            <a:r>
              <a:rPr lang="en-US" altLang="zh-TW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(</a:t>
            </a:r>
            <a:r>
              <a:rPr lang="zh-TW" altLang="en-US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文華東方</a:t>
            </a:r>
            <a:r>
              <a:rPr lang="en-US" altLang="zh-TW" dirty="0">
                <a:solidFill>
                  <a:srgbClr val="000000"/>
                </a:solidFill>
                <a:latin typeface="Arial Unicode MS" panose="020B0604020202020204" pitchFamily="34" charset="-120"/>
                <a:ea typeface="inherit"/>
              </a:rPr>
              <a:t>)</a:t>
            </a:r>
            <a:r>
              <a:rPr lang="zh-MO" altLang="zh-MO" dirty="0">
                <a:latin typeface="Arial" panose="020B0604020202020204" pitchFamily="34" charset="0"/>
              </a:rPr>
              <a:t/>
            </a:r>
            <a:br>
              <a:rPr lang="zh-MO" altLang="zh-MO" dirty="0">
                <a:latin typeface="Arial" panose="020B0604020202020204" pitchFamily="34" charset="0"/>
              </a:rPr>
            </a:br>
            <a:endParaRPr lang="zh-MO" altLang="en-US" dirty="0"/>
          </a:p>
        </p:txBody>
      </p:sp>
      <p:pic>
        <p:nvPicPr>
          <p:cNvPr id="5" name="內容版面配置區 4" descr="一張含有 窗戶, 室內, 桌, 水 的圖片&#10;&#10;自動產生的描述">
            <a:extLst>
              <a:ext uri="{FF2B5EF4-FFF2-40B4-BE49-F238E27FC236}">
                <a16:creationId xmlns:a16="http://schemas.microsoft.com/office/drawing/2014/main" xmlns="" id="{C6F91D8F-CD53-4CE3-A092-04D7D56DE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81" y="1035050"/>
            <a:ext cx="5022814" cy="3346450"/>
          </a:xfrm>
        </p:spPr>
      </p:pic>
      <p:pic>
        <p:nvPicPr>
          <p:cNvPr id="7" name="圖片 6" descr="一張含有 室內, 窗戶, 床, 大 的圖片&#10;&#10;自動產生的描述">
            <a:extLst>
              <a:ext uri="{FF2B5EF4-FFF2-40B4-BE49-F238E27FC236}">
                <a16:creationId xmlns:a16="http://schemas.microsoft.com/office/drawing/2014/main" xmlns="" id="{87680D9F-83E3-44A6-9A4C-301C3DA91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20" y="2873375"/>
            <a:ext cx="60325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69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0BDB38F5-DFD8-44A5-9CEF-20BDAF3E3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25425"/>
            <a:ext cx="10515600" cy="1325563"/>
          </a:xfrm>
        </p:spPr>
        <p:txBody>
          <a:bodyPr/>
          <a:lstStyle/>
          <a:p>
            <a:r>
              <a:rPr lang="zh-TW" altLang="en-US" dirty="0"/>
              <a:t>葡國餐</a:t>
            </a:r>
            <a:r>
              <a:rPr lang="en-US" altLang="zh-TW" dirty="0"/>
              <a:t>(</a:t>
            </a:r>
            <a:r>
              <a:rPr lang="zh-TW" altLang="en-US" dirty="0"/>
              <a:t>官景正宗葡國餐廳</a:t>
            </a:r>
            <a:r>
              <a:rPr lang="en-US" altLang="zh-TW" dirty="0"/>
              <a:t>-</a:t>
            </a:r>
            <a:r>
              <a:rPr lang="zh-TW" altLang="en-US" dirty="0"/>
              <a:t>氹仔</a:t>
            </a:r>
            <a:r>
              <a:rPr lang="en-US" altLang="zh-TW" dirty="0"/>
              <a:t>)</a:t>
            </a:r>
            <a:endParaRPr lang="zh-MO" altLang="en-US" dirty="0"/>
          </a:p>
        </p:txBody>
      </p:sp>
      <p:pic>
        <p:nvPicPr>
          <p:cNvPr id="5" name="內容版面配置區 4" descr="一張含有 盤, 食物, 桌, 坐 的圖片&#10;&#10;自動產生的描述">
            <a:extLst>
              <a:ext uri="{FF2B5EF4-FFF2-40B4-BE49-F238E27FC236}">
                <a16:creationId xmlns:a16="http://schemas.microsoft.com/office/drawing/2014/main" xmlns="" id="{7066A65A-08EB-4720-B23E-5B1DCBEE9C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206500"/>
            <a:ext cx="2981325" cy="3475556"/>
          </a:xfrm>
        </p:spPr>
      </p:pic>
      <p:pic>
        <p:nvPicPr>
          <p:cNvPr id="9" name="圖片 8" descr="一張含有 桌, 室內, 坐, 咖啡 的圖片&#10;&#10;自動產生的描述">
            <a:extLst>
              <a:ext uri="{FF2B5EF4-FFF2-40B4-BE49-F238E27FC236}">
                <a16:creationId xmlns:a16="http://schemas.microsoft.com/office/drawing/2014/main" xmlns="" id="{38C03645-6AB5-4738-8515-FAAD16188E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77" y="2854326"/>
            <a:ext cx="2812296" cy="3494746"/>
          </a:xfrm>
          <a:prstGeom prst="rect">
            <a:avLst/>
          </a:prstGeom>
        </p:spPr>
      </p:pic>
      <p:pic>
        <p:nvPicPr>
          <p:cNvPr id="11" name="圖片 10" descr="一張含有 桌, 室外, 木製的, 長椅 的圖片&#10;&#10;自動產生的描述">
            <a:extLst>
              <a:ext uri="{FF2B5EF4-FFF2-40B4-BE49-F238E27FC236}">
                <a16:creationId xmlns:a16="http://schemas.microsoft.com/office/drawing/2014/main" xmlns="" id="{04944A7E-30EE-4B76-A15A-498E8F593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526" y="1206500"/>
            <a:ext cx="3742674" cy="43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2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37F57DF3-1CE2-463E-987B-8E1A9FC14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MO" altLang="zh-MO" dirty="0">
                <a:solidFill>
                  <a:srgbClr val="FFFFFF"/>
                </a:solidFill>
                <a:latin typeface="Arial Unicode MS" panose="020B0604020202020204" pitchFamily="34" charset="-120"/>
                <a:ea typeface="inherit"/>
              </a:rPr>
              <a:t>啲嘢-當地文化</a:t>
            </a:r>
            <a:endParaRPr lang="zh-MO" altLang="en-US" dirty="0"/>
          </a:p>
        </p:txBody>
      </p:sp>
      <p:pic>
        <p:nvPicPr>
          <p:cNvPr id="5" name="內容版面配置區 4" descr="一張含有 街道, 男人 的圖片&#10;&#10;自動產生的描述">
            <a:extLst>
              <a:ext uri="{FF2B5EF4-FFF2-40B4-BE49-F238E27FC236}">
                <a16:creationId xmlns:a16="http://schemas.microsoft.com/office/drawing/2014/main" xmlns="" id="{E6BAC09C-0BF9-4958-8196-7B56F6F0B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58875"/>
            <a:ext cx="4793832" cy="3175000"/>
          </a:xfrm>
        </p:spPr>
      </p:pic>
      <p:pic>
        <p:nvPicPr>
          <p:cNvPr id="7" name="圖片 6" descr="一張含有 船, 河 的圖片&#10;&#10;自動產生的描述">
            <a:extLst>
              <a:ext uri="{FF2B5EF4-FFF2-40B4-BE49-F238E27FC236}">
                <a16:creationId xmlns:a16="http://schemas.microsoft.com/office/drawing/2014/main" xmlns="" id="{3573C88F-DA8C-46C8-B2D1-EFB359D71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82" y="2674143"/>
            <a:ext cx="4425950" cy="3319463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E5337DEC-7A73-4E06-ACF5-741C21F91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708" y="0"/>
            <a:ext cx="9833548" cy="1325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老街分開行</a:t>
            </a:r>
            <a:r>
              <a:rPr lang="zh-MO" altLang="en-US" sz="2800" dirty="0">
                <a:latin typeface="Arial Unicode MS" panose="020B0604020202020204" pitchFamily="34" charset="-120"/>
                <a:ea typeface="inherit"/>
              </a:rPr>
              <a:t> 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當地文化 </a:t>
            </a:r>
            <a:r>
              <a:rPr lang="en-US" altLang="zh-MO" sz="2800" dirty="0">
                <a:latin typeface="Arial Unicode MS" panose="020B0604020202020204" pitchFamily="34" charset="-120"/>
                <a:ea typeface="inherit"/>
              </a:rPr>
              <a:t>(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官也街主街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)</a:t>
            </a:r>
            <a:endParaRPr lang="zh-MO" altLang="zh-MO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65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建築物, 商店, 室外, 街道 的圖片&#10;&#10;自動產生的描述">
            <a:extLst>
              <a:ext uri="{FF2B5EF4-FFF2-40B4-BE49-F238E27FC236}">
                <a16:creationId xmlns:a16="http://schemas.microsoft.com/office/drawing/2014/main" xmlns="" id="{5F7181C5-B3AF-4CB2-94A9-921B2D5B3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958" y="198391"/>
            <a:ext cx="4101104" cy="3075828"/>
          </a:xfr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3A71AD5E-36C6-414F-886F-79A4D030F8A5}"/>
              </a:ext>
            </a:extLst>
          </p:cNvPr>
          <p:cNvSpPr txBox="1">
            <a:spLocks/>
          </p:cNvSpPr>
          <p:nvPr/>
        </p:nvSpPr>
        <p:spPr>
          <a:xfrm>
            <a:off x="838200" y="-2254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葡國餐</a:t>
            </a:r>
            <a:r>
              <a:rPr lang="en-US" altLang="zh-TW" dirty="0"/>
              <a:t>(</a:t>
            </a:r>
            <a:r>
              <a:rPr lang="zh-TW" altLang="en-US" dirty="0"/>
              <a:t>福龍葡國餐廳</a:t>
            </a:r>
            <a:r>
              <a:rPr lang="en-US" altLang="zh-TW" dirty="0"/>
              <a:t>)</a:t>
            </a:r>
            <a:endParaRPr lang="zh-MO" altLang="en-US" dirty="0"/>
          </a:p>
        </p:txBody>
      </p:sp>
      <p:pic>
        <p:nvPicPr>
          <p:cNvPr id="8" name="圖片 7" descr="一張含有 桌, 室內, 窗戶, 椅子 的圖片&#10;&#10;自動產生的描述">
            <a:extLst>
              <a:ext uri="{FF2B5EF4-FFF2-40B4-BE49-F238E27FC236}">
                <a16:creationId xmlns:a16="http://schemas.microsoft.com/office/drawing/2014/main" xmlns="" id="{07F45F21-05E0-472D-9251-70F718CAD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492" y="3583781"/>
            <a:ext cx="5468139" cy="3075828"/>
          </a:xfrm>
          <a:prstGeom prst="rect">
            <a:avLst/>
          </a:prstGeom>
        </p:spPr>
      </p:pic>
      <p:pic>
        <p:nvPicPr>
          <p:cNvPr id="10" name="圖片 9" descr="一張含有 室內, 窗戶, 桌, 坐 的圖片&#10;&#10;自動產生的描述">
            <a:extLst>
              <a:ext uri="{FF2B5EF4-FFF2-40B4-BE49-F238E27FC236}">
                <a16:creationId xmlns:a16="http://schemas.microsoft.com/office/drawing/2014/main" xmlns="" id="{3C2F6DF4-3C4F-4AEF-9D0A-7C2BC5DF3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369" y="985838"/>
            <a:ext cx="3168252" cy="422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36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xmlns="" id="{1E9B6845-848A-476B-B3FB-E74298DC4B07}"/>
              </a:ext>
            </a:extLst>
          </p:cNvPr>
          <p:cNvSpPr txBox="1">
            <a:spLocks/>
          </p:cNvSpPr>
          <p:nvPr/>
        </p:nvSpPr>
        <p:spPr>
          <a:xfrm>
            <a:off x="2322172" y="2078951"/>
            <a:ext cx="7574056" cy="2226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400" dirty="0" smtClean="0">
                <a:latin typeface="Arial Unicode MS" panose="020B0604020202020204" pitchFamily="34" charset="-120"/>
                <a:ea typeface="inherit"/>
              </a:rPr>
              <a:t>活力澳門</a:t>
            </a:r>
            <a:endParaRPr lang="en-US" altLang="zh-TW" sz="4400" dirty="0" smtClean="0">
              <a:latin typeface="Arial Unicode MS" panose="020B0604020202020204" pitchFamily="34" charset="-120"/>
              <a:ea typeface="inherit"/>
            </a:endParaRPr>
          </a:p>
          <a:p>
            <a:pPr marL="0" indent="0" algn="ctr">
              <a:buNone/>
            </a:pPr>
            <a:r>
              <a:rPr lang="en-US" altLang="zh-CHT" sz="4400" dirty="0"/>
              <a:t>2</a:t>
            </a:r>
            <a:r>
              <a:rPr lang="zh-CHT" altLang="en-US" sz="4400" dirty="0"/>
              <a:t>男</a:t>
            </a:r>
            <a:r>
              <a:rPr lang="en-US" altLang="zh-CHT" sz="4400" dirty="0"/>
              <a:t>2</a:t>
            </a:r>
            <a:r>
              <a:rPr lang="zh-CHT" altLang="en-US" sz="4400" dirty="0"/>
              <a:t>女年輕人</a:t>
            </a:r>
          </a:p>
          <a:p>
            <a:pPr marL="0" indent="0" algn="ctr">
              <a:buNone/>
            </a:pPr>
            <a:r>
              <a:rPr lang="zh-CHT" altLang="en-US" sz="4400" dirty="0" smtClean="0"/>
              <a:t>刺激</a:t>
            </a:r>
            <a:r>
              <a:rPr lang="zh-CHT" altLang="en-US" sz="4400" dirty="0"/>
              <a:t>活動和表演</a:t>
            </a:r>
            <a:endParaRPr lang="en-US" altLang="zh-CHT" sz="4400" dirty="0" smtClean="0"/>
          </a:p>
          <a:p>
            <a:pPr marL="0" indent="0">
              <a:buNone/>
            </a:pPr>
            <a:endParaRPr lang="zh-MO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21457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水, 個人, 男人, 握住 的圖片&#10;&#10;自動產生的描述">
            <a:extLst>
              <a:ext uri="{FF2B5EF4-FFF2-40B4-BE49-F238E27FC236}">
                <a16:creationId xmlns:a16="http://schemas.microsoft.com/office/drawing/2014/main" xmlns="" id="{21DDC803-E7E6-46E5-9451-AE371B8D1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3" y="977900"/>
            <a:ext cx="4080700" cy="2193925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98CB98A1-F568-4AA0-89F9-00F36845CA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1332"/>
            <a:ext cx="1489190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MO" altLang="zh-MO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0"/>
                <a:ea typeface="inherit"/>
              </a:rPr>
              <a:t>觀光塔</a:t>
            </a:r>
            <a:r>
              <a:rPr kumimoji="0" lang="zh-MO" altLang="zh-MO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MO" altLang="zh-MO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圖片 7" descr="一張含有 船, 坐, 項目, 桌 的圖片&#10;&#10;自動產生的描述">
            <a:extLst>
              <a:ext uri="{FF2B5EF4-FFF2-40B4-BE49-F238E27FC236}">
                <a16:creationId xmlns:a16="http://schemas.microsoft.com/office/drawing/2014/main" xmlns="" id="{72FF237C-E9E1-4F84-9AD6-D3518237D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777" y="1743075"/>
            <a:ext cx="5214605" cy="3371850"/>
          </a:xfrm>
          <a:prstGeom prst="rect">
            <a:avLst/>
          </a:prstGeom>
        </p:spPr>
      </p:pic>
      <p:pic>
        <p:nvPicPr>
          <p:cNvPr id="12" name="圖片 11" descr="一張含有 室外, 男人, 水, 船 的圖片&#10;&#10;自動產生的描述">
            <a:extLst>
              <a:ext uri="{FF2B5EF4-FFF2-40B4-BE49-F238E27FC236}">
                <a16:creationId xmlns:a16="http://schemas.microsoft.com/office/drawing/2014/main" xmlns="" id="{8FF8699D-F640-4AFD-8170-3D0D417D4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71875"/>
            <a:ext cx="4879644" cy="27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30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C9A357E2-F86E-4240-B41A-54408AE1B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天浪淘園</a:t>
            </a:r>
            <a:endParaRPr lang="zh-MO" altLang="en-US" dirty="0"/>
          </a:p>
        </p:txBody>
      </p:sp>
      <p:pic>
        <p:nvPicPr>
          <p:cNvPr id="7" name="圖片 6" descr="一張含有 室外, 建築物, 坐, 大 的圖片&#10;&#10;自動產生的描述">
            <a:extLst>
              <a:ext uri="{FF2B5EF4-FFF2-40B4-BE49-F238E27FC236}">
                <a16:creationId xmlns:a16="http://schemas.microsoft.com/office/drawing/2014/main" xmlns="" id="{BDE35AB0-160E-46AB-8D0C-C7156B55C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14748"/>
            <a:ext cx="4533900" cy="3028503"/>
          </a:xfrm>
          <a:prstGeom prst="rect">
            <a:avLst/>
          </a:prstGeom>
        </p:spPr>
      </p:pic>
      <p:pic>
        <p:nvPicPr>
          <p:cNvPr id="11" name="圖片 10" descr="一張含有 水, 游泳, 藍色, 彩色 的圖片&#10;&#10;自動產生的描述">
            <a:extLst>
              <a:ext uri="{FF2B5EF4-FFF2-40B4-BE49-F238E27FC236}">
                <a16:creationId xmlns:a16="http://schemas.microsoft.com/office/drawing/2014/main" xmlns="" id="{42DE5A2E-2AA6-4D43-927B-545957021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5" y="1690688"/>
            <a:ext cx="59055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4661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xmlns="" id="{E6575D3A-6DC3-4E66-B56B-72420B2D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75"/>
            <a:ext cx="10515600" cy="1325563"/>
          </a:xfrm>
        </p:spPr>
        <p:txBody>
          <a:bodyPr/>
          <a:lstStyle/>
          <a:p>
            <a:r>
              <a:rPr lang="zh-TW" altLang="en-US" dirty="0"/>
              <a:t>水舞間</a:t>
            </a:r>
            <a:endParaRPr lang="zh-MO" altLang="en-US" dirty="0"/>
          </a:p>
        </p:txBody>
      </p:sp>
      <p:pic>
        <p:nvPicPr>
          <p:cNvPr id="5" name="內容版面配置區 4" descr="一張含有 街道, 桌, 標誌, 夜晚 的圖片&#10;&#10;自動產生的描述">
            <a:extLst>
              <a:ext uri="{FF2B5EF4-FFF2-40B4-BE49-F238E27FC236}">
                <a16:creationId xmlns:a16="http://schemas.microsoft.com/office/drawing/2014/main" xmlns="" id="{C96771BD-2FE2-4A1E-B811-3C8BF5711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" y="1357313"/>
            <a:ext cx="5038753" cy="2795587"/>
          </a:xfrm>
        </p:spPr>
      </p:pic>
      <p:pic>
        <p:nvPicPr>
          <p:cNvPr id="7" name="圖片 6" descr="一張含有 桌, 坐, 水, 眼鏡 的圖片&#10;&#10;自動產生的描述">
            <a:extLst>
              <a:ext uri="{FF2B5EF4-FFF2-40B4-BE49-F238E27FC236}">
                <a16:creationId xmlns:a16="http://schemas.microsoft.com/office/drawing/2014/main" xmlns="" id="{24672069-CB3E-48FC-B9B0-3A210F6E4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850" y="3000375"/>
            <a:ext cx="512445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71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室外, 草, 建築物, 坐 的圖片&#10;&#10;自動產生的描述">
            <a:extLst>
              <a:ext uri="{FF2B5EF4-FFF2-40B4-BE49-F238E27FC236}">
                <a16:creationId xmlns:a16="http://schemas.microsoft.com/office/drawing/2014/main" xmlns="" id="{821771AE-95E3-40E8-B025-657D8C8B5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50" y="1253331"/>
            <a:ext cx="3520500" cy="4351338"/>
          </a:xfr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A6554D59-9038-4A25-993E-D6FB390530A3}"/>
              </a:ext>
            </a:extLst>
          </p:cNvPr>
          <p:cNvSpPr txBox="1">
            <a:spLocks/>
          </p:cNvSpPr>
          <p:nvPr/>
        </p:nvSpPr>
        <p:spPr>
          <a:xfrm>
            <a:off x="838200" y="11747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/>
              <a:t>巴黎人</a:t>
            </a:r>
            <a:endParaRPr lang="zh-MO" altLang="en-US" dirty="0"/>
          </a:p>
        </p:txBody>
      </p:sp>
      <p:pic>
        <p:nvPicPr>
          <p:cNvPr id="8" name="圖片 7" descr="一張含有 室外, 街道, 草, 公園 的圖片&#10;&#10;自動產生的描述">
            <a:extLst>
              <a:ext uri="{FF2B5EF4-FFF2-40B4-BE49-F238E27FC236}">
                <a16:creationId xmlns:a16="http://schemas.microsoft.com/office/drawing/2014/main" xmlns="" id="{644899B1-650C-4897-BB21-304F0512D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3331"/>
            <a:ext cx="38099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4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水, 船, 室外, 圍欄 的圖片&#10;&#10;自動產生的描述">
            <a:extLst>
              <a:ext uri="{FF2B5EF4-FFF2-40B4-BE49-F238E27FC236}">
                <a16:creationId xmlns:a16="http://schemas.microsoft.com/office/drawing/2014/main" xmlns="" id="{47987F60-3871-41A9-913B-63784A56F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27" y="2155825"/>
            <a:ext cx="5172273" cy="2546350"/>
          </a:xfr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xmlns="" id="{F47DC582-C7ED-4B84-A083-07A889455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831"/>
            <a:ext cx="10515600" cy="1325563"/>
          </a:xfrm>
        </p:spPr>
        <p:txBody>
          <a:bodyPr/>
          <a:lstStyle/>
          <a:p>
            <a:r>
              <a:rPr lang="zh-TW" altLang="en-US" dirty="0"/>
              <a:t>龍爪閣睇日出</a:t>
            </a:r>
            <a:endParaRPr lang="zh-MO" altLang="en-US" dirty="0"/>
          </a:p>
        </p:txBody>
      </p:sp>
      <p:pic>
        <p:nvPicPr>
          <p:cNvPr id="8" name="圖片 7" descr="一張含有 室外, 草, 建築物, 坐 的圖片&#10;&#10;自動產生的描述">
            <a:extLst>
              <a:ext uri="{FF2B5EF4-FFF2-40B4-BE49-F238E27FC236}">
                <a16:creationId xmlns:a16="http://schemas.microsoft.com/office/drawing/2014/main" xmlns="" id="{485F41FB-561D-4392-B78D-19313168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02" y="623869"/>
            <a:ext cx="3810198" cy="2540132"/>
          </a:xfrm>
          <a:prstGeom prst="rect">
            <a:avLst/>
          </a:prstGeom>
        </p:spPr>
      </p:pic>
      <p:pic>
        <p:nvPicPr>
          <p:cNvPr id="10" name="圖片 9" descr="一張含有 大自然, 室外, 水, 岩石 的圖片&#10;&#10;自動產生的描述">
            <a:extLst>
              <a:ext uri="{FF2B5EF4-FFF2-40B4-BE49-F238E27FC236}">
                <a16:creationId xmlns:a16="http://schemas.microsoft.com/office/drawing/2014/main" xmlns="" id="{C0370228-F92F-428A-B58C-4B00AB1C5C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802" y="3429000"/>
            <a:ext cx="4429323" cy="295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79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11" descr="一張含有 室外, 建築物, 街道, 走路中 的圖片&#10;&#10;自動產生的描述">
            <a:extLst>
              <a:ext uri="{FF2B5EF4-FFF2-40B4-BE49-F238E27FC236}">
                <a16:creationId xmlns:a16="http://schemas.microsoft.com/office/drawing/2014/main" xmlns="" id="{4526B398-9BBB-490F-B520-AF214DB50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21" y="1211191"/>
            <a:ext cx="4195604" cy="2798820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xmlns="" id="{32B264C8-CCE6-4182-AAC1-36C365F3D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708" y="0"/>
            <a:ext cx="9833548" cy="1325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zh-MO" altLang="zh-MO" sz="2800" dirty="0">
              <a:latin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B4A8A065-D9A2-4EE3-B5B3-4B3852787F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86020" y="411697"/>
            <a:ext cx="7215029" cy="79949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MO" altLang="zh-MO" sz="2800" dirty="0">
                <a:latin typeface="Arial Unicode MS" panose="020B0604020202020204" pitchFamily="34" charset="-120"/>
                <a:ea typeface="inherit"/>
              </a:rPr>
              <a:t>男在店裡買左啲嘢 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(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世記咖啡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-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食物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)</a:t>
            </a:r>
            <a:endParaRPr lang="zh-MO" altLang="zh-MO" sz="2800" dirty="0">
              <a:latin typeface="Arial Unicode MS" panose="020B0604020202020204" pitchFamily="34" charset="-120"/>
              <a:ea typeface="inherit"/>
            </a:endParaRPr>
          </a:p>
        </p:txBody>
      </p:sp>
      <p:pic>
        <p:nvPicPr>
          <p:cNvPr id="14" name="圖片 13" descr="一張含有 建築物, 室外, 桌, 食物 的圖片&#10;&#10;自動產生的描述">
            <a:extLst>
              <a:ext uri="{FF2B5EF4-FFF2-40B4-BE49-F238E27FC236}">
                <a16:creationId xmlns:a16="http://schemas.microsoft.com/office/drawing/2014/main" xmlns="" id="{02A47DCA-5264-4DBD-9A88-F4E4A2A86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638" y="2976563"/>
            <a:ext cx="4467635" cy="29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04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建築物, 項目, 盒子, 坐 的圖片&#10;&#10;自動產生的描述">
            <a:extLst>
              <a:ext uri="{FF2B5EF4-FFF2-40B4-BE49-F238E27FC236}">
                <a16:creationId xmlns:a16="http://schemas.microsoft.com/office/drawing/2014/main" xmlns="" id="{C07EF410-C3C5-41C4-A009-04D72B304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1414"/>
            <a:ext cx="3854378" cy="3182271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8AA1DF4C-9A43-4FBA-AFC0-2DA1A73F56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-149491"/>
            <a:ext cx="10515600" cy="1325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MO" altLang="zh-MO" sz="2800" dirty="0">
                <a:latin typeface="Arial Unicode MS" panose="020B0604020202020204" pitchFamily="34" charset="-120"/>
                <a:ea typeface="inherit"/>
              </a:rPr>
              <a:t>男在店裡買左啲嘢 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(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官也墟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-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澳門手作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)</a:t>
            </a:r>
            <a:endParaRPr lang="zh-MO" altLang="zh-MO" sz="2800" dirty="0">
              <a:latin typeface="Arial Unicode MS" panose="020B0604020202020204" pitchFamily="34" charset="-120"/>
              <a:ea typeface="inherit"/>
            </a:endParaRPr>
          </a:p>
        </p:txBody>
      </p:sp>
      <p:pic>
        <p:nvPicPr>
          <p:cNvPr id="8" name="圖片 7" descr="一張含有 商店, 桌, 男人 的圖片&#10;&#10;自動產生的描述">
            <a:extLst>
              <a:ext uri="{FF2B5EF4-FFF2-40B4-BE49-F238E27FC236}">
                <a16:creationId xmlns:a16="http://schemas.microsoft.com/office/drawing/2014/main" xmlns="" id="{529D98D5-AFBC-4776-9286-1AF394F53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115" y="911414"/>
            <a:ext cx="4254500" cy="2838359"/>
          </a:xfrm>
          <a:prstGeom prst="rect">
            <a:avLst/>
          </a:prstGeom>
        </p:spPr>
      </p:pic>
      <p:pic>
        <p:nvPicPr>
          <p:cNvPr id="10" name="圖片 9" descr="一張含有 桌, 室內, 椅子, 坐 的圖片&#10;&#10;自動產生的描述">
            <a:extLst>
              <a:ext uri="{FF2B5EF4-FFF2-40B4-BE49-F238E27FC236}">
                <a16:creationId xmlns:a16="http://schemas.microsoft.com/office/drawing/2014/main" xmlns="" id="{452C3044-6A7F-4E98-BC80-441D46A1B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661" y="3957786"/>
            <a:ext cx="3854378" cy="256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01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326D422A-C20A-464E-A8AD-21DD7C88A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夜晚見面時送給對方</a:t>
            </a:r>
            <a:r>
              <a:rPr lang="zh-MO" altLang="zh-MO" sz="2800" dirty="0">
                <a:latin typeface="Arial Unicode MS" panose="020B0604020202020204" pitchFamily="34" charset="-120"/>
                <a:ea typeface="inherit"/>
              </a:rPr>
              <a:t> 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(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龍環葡韻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-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新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8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景之一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)</a:t>
            </a:r>
            <a:endParaRPr lang="zh-MO" altLang="zh-MO" sz="2800" dirty="0">
              <a:latin typeface="Arial Unicode MS" panose="020B0604020202020204" pitchFamily="34" charset="-120"/>
              <a:ea typeface="inherit"/>
            </a:endParaRPr>
          </a:p>
        </p:txBody>
      </p:sp>
      <p:pic>
        <p:nvPicPr>
          <p:cNvPr id="10" name="內容版面配置區 9" descr="一張含有 室外, 建築物, 草, 綠色 的圖片&#10;&#10;自動產生的描述">
            <a:extLst>
              <a:ext uri="{FF2B5EF4-FFF2-40B4-BE49-F238E27FC236}">
                <a16:creationId xmlns:a16="http://schemas.microsoft.com/office/drawing/2014/main" xmlns="" id="{24773C7B-3599-4A80-9175-7EF2DA1ADA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39925"/>
            <a:ext cx="4403113" cy="3302335"/>
          </a:xfrm>
        </p:spPr>
      </p:pic>
      <p:pic>
        <p:nvPicPr>
          <p:cNvPr id="12" name="圖片 11" descr="一張含有 室外, 建築物, 草, 街道 的圖片&#10;&#10;自動產生的描述">
            <a:extLst>
              <a:ext uri="{FF2B5EF4-FFF2-40B4-BE49-F238E27FC236}">
                <a16:creationId xmlns:a16="http://schemas.microsoft.com/office/drawing/2014/main" xmlns="" id="{BDF88F51-A261-40CF-BD5B-1A17CC3EC9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74" y="1939925"/>
            <a:ext cx="4962525" cy="330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04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xmlns="" id="{204F0EA9-DE0C-43F8-9819-DEDBE12F7740}"/>
              </a:ext>
            </a:extLst>
          </p:cNvPr>
          <p:cNvSpPr txBox="1">
            <a:spLocks/>
          </p:cNvSpPr>
          <p:nvPr/>
        </p:nvSpPr>
        <p:spPr>
          <a:xfrm>
            <a:off x="2325465" y="2092578"/>
            <a:ext cx="7574056" cy="265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4000" u="sng" dirty="0">
                <a:latin typeface="PingFang HK Regular"/>
                <a:ea typeface="inherit"/>
                <a:cs typeface="PingFang HK Regular"/>
              </a:rPr>
              <a:t>澳門</a:t>
            </a:r>
            <a:r>
              <a:rPr lang="zh-TW" altLang="en-US" sz="4000" u="sng" dirty="0" smtClean="0">
                <a:latin typeface="PingFang HK Regular"/>
                <a:ea typeface="inherit"/>
                <a:cs typeface="PingFang HK Regular"/>
              </a:rPr>
              <a:t>製造</a:t>
            </a:r>
            <a:endParaRPr lang="en-US" altLang="zh-MO" sz="4000" u="sng" dirty="0" smtClean="0">
              <a:latin typeface="PingFang HK Regular"/>
              <a:ea typeface="inherit"/>
              <a:cs typeface="PingFang HK Regular"/>
            </a:endParaRPr>
          </a:p>
          <a:p>
            <a:pPr marL="0" indent="0" algn="ctr">
              <a:buNone/>
            </a:pPr>
            <a:r>
              <a:rPr lang="en-US" altLang="zh-TW" sz="4000" dirty="0" smtClean="0">
                <a:latin typeface="PingFang HK Regular"/>
                <a:ea typeface="inherit"/>
                <a:cs typeface="PingFang HK Regular"/>
              </a:rPr>
              <a:t>50</a:t>
            </a:r>
            <a:r>
              <a:rPr lang="en-US" altLang="zh-TW" sz="4000" dirty="0">
                <a:latin typeface="PingFang HK Regular"/>
                <a:ea typeface="inherit"/>
                <a:cs typeface="PingFang HK Regular"/>
              </a:rPr>
              <a:t>-60</a:t>
            </a:r>
            <a:r>
              <a:rPr lang="zh-TW" altLang="en-US" sz="4000" dirty="0">
                <a:latin typeface="PingFang HK Regular"/>
                <a:ea typeface="inherit"/>
                <a:cs typeface="PingFang HK Regular"/>
              </a:rPr>
              <a:t>歲</a:t>
            </a:r>
            <a:r>
              <a:rPr lang="zh-TW" altLang="en-US" sz="4000" dirty="0" smtClean="0">
                <a:latin typeface="PingFang HK Regular"/>
                <a:ea typeface="inherit"/>
                <a:cs typeface="PingFang HK Regular"/>
              </a:rPr>
              <a:t>日本</a:t>
            </a:r>
            <a:r>
              <a:rPr lang="zh-TW" altLang="en-US" sz="4000" dirty="0" smtClean="0">
                <a:latin typeface="PingFang HK Regular"/>
                <a:ea typeface="inherit"/>
                <a:cs typeface="PingFang HK Regular"/>
              </a:rPr>
              <a:t>女人</a:t>
            </a:r>
            <a:r>
              <a:rPr lang="en-US" sz="4000" dirty="0" smtClean="0">
                <a:latin typeface="PingFang HK Regular"/>
                <a:cs typeface="PingFang HK Regular"/>
              </a:rPr>
              <a:t>獨遊</a:t>
            </a:r>
            <a:r>
              <a:rPr lang="zh-TW" altLang="en-US" sz="4000" dirty="0" smtClean="0">
                <a:latin typeface="PingFang HK Regular"/>
                <a:ea typeface="inherit"/>
                <a:cs typeface="PingFang HK Regular"/>
              </a:rPr>
              <a:t>澳門</a:t>
            </a:r>
            <a:endParaRPr lang="en-US" altLang="zh-TW" sz="4000" dirty="0" smtClean="0">
              <a:latin typeface="PingFang HK Regular"/>
              <a:ea typeface="inherit"/>
              <a:cs typeface="PingFang HK Regular"/>
            </a:endParaRPr>
          </a:p>
          <a:p>
            <a:pPr marL="0" indent="0" algn="ctr">
              <a:buNone/>
            </a:pPr>
            <a:r>
              <a:rPr lang="zh-CHT" altLang="en-US" sz="4000" dirty="0">
                <a:latin typeface="PingFang HK Regular"/>
                <a:ea typeface="inherit"/>
                <a:cs typeface="PingFang HK Regular"/>
              </a:rPr>
              <a:t>（銀髮族，帶有童真，調皮</a:t>
            </a:r>
            <a:r>
              <a:rPr lang="zh-CHT" altLang="en-US" sz="4000" dirty="0" smtClean="0">
                <a:latin typeface="PingFang HK Regular"/>
                <a:ea typeface="inherit"/>
                <a:cs typeface="PingFang HK Regular"/>
              </a:rPr>
              <a:t>）</a:t>
            </a:r>
            <a:r>
              <a:rPr lang="en-US" altLang="zh-CHT" sz="4000" dirty="0" smtClean="0">
                <a:latin typeface="PingFang HK Regular"/>
                <a:ea typeface="inherit"/>
                <a:cs typeface="PingFang HK Regular"/>
              </a:rPr>
              <a:t> </a:t>
            </a:r>
            <a:endParaRPr lang="en-US" altLang="zh-TW" sz="4000" dirty="0" smtClean="0">
              <a:latin typeface="PingFang HK Regular"/>
              <a:ea typeface="inherit"/>
              <a:cs typeface="PingFang HK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26377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180AA181-4560-41B4-ADA6-D8A29060C2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23900" y="-263525"/>
            <a:ext cx="10515600" cy="1325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去文創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-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參與當地活動 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(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關前街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)</a:t>
            </a:r>
            <a:endParaRPr lang="zh-MO" altLang="zh-MO" sz="2800" dirty="0">
              <a:latin typeface="Arial Unicode MS" panose="020B0604020202020204" pitchFamily="34" charset="-120"/>
              <a:ea typeface="inherit"/>
            </a:endParaRPr>
          </a:p>
        </p:txBody>
      </p:sp>
      <p:pic>
        <p:nvPicPr>
          <p:cNvPr id="11" name="內容版面配置區 10" descr="一張含有 建築物, 坐, 相片, 街道 的圖片&#10;&#10;自動產生的描述">
            <a:extLst>
              <a:ext uri="{FF2B5EF4-FFF2-40B4-BE49-F238E27FC236}">
                <a16:creationId xmlns:a16="http://schemas.microsoft.com/office/drawing/2014/main" xmlns="" id="{AD71460C-9BB1-46CD-92CE-85ACCAF196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831886"/>
            <a:ext cx="4180114" cy="2787614"/>
          </a:xfrm>
        </p:spPr>
      </p:pic>
      <p:pic>
        <p:nvPicPr>
          <p:cNvPr id="13" name="圖片 12" descr="一張含有 個人, 建築物, 室外, 街道 的圖片&#10;&#10;自動產生的描述">
            <a:extLst>
              <a:ext uri="{FF2B5EF4-FFF2-40B4-BE49-F238E27FC236}">
                <a16:creationId xmlns:a16="http://schemas.microsoft.com/office/drawing/2014/main" xmlns="" id="{491149B7-5187-4AC3-9626-BC56760FF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43" y="831886"/>
            <a:ext cx="4180114" cy="2787614"/>
          </a:xfrm>
          <a:prstGeom prst="rect">
            <a:avLst/>
          </a:prstGeom>
        </p:spPr>
      </p:pic>
      <p:pic>
        <p:nvPicPr>
          <p:cNvPr id="15" name="圖片 14" descr="一張含有 黃色, 建築物, 街道, 直立的 的圖片&#10;&#10;自動產生的描述">
            <a:extLst>
              <a:ext uri="{FF2B5EF4-FFF2-40B4-BE49-F238E27FC236}">
                <a16:creationId xmlns:a16="http://schemas.microsoft.com/office/drawing/2014/main" xmlns="" id="{24E26D41-4382-4E7F-8B51-723721AD3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3778268"/>
            <a:ext cx="4180114" cy="2787614"/>
          </a:xfrm>
          <a:prstGeom prst="rect">
            <a:avLst/>
          </a:prstGeom>
        </p:spPr>
      </p:pic>
      <p:pic>
        <p:nvPicPr>
          <p:cNvPr id="17" name="圖片 16" descr="一張含有 建築物, 室外, 街道, 景色 的圖片&#10;&#10;自動產生的描述">
            <a:extLst>
              <a:ext uri="{FF2B5EF4-FFF2-40B4-BE49-F238E27FC236}">
                <a16:creationId xmlns:a16="http://schemas.microsoft.com/office/drawing/2014/main" xmlns="" id="{805B1FEC-6934-47D3-9D3F-D3D5819E11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43" y="3778268"/>
            <a:ext cx="4180114" cy="27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42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 descr="一張含有 建築物, 室外, 坐, 長椅 的圖片&#10;&#10;自動產生的描述">
            <a:extLst>
              <a:ext uri="{FF2B5EF4-FFF2-40B4-BE49-F238E27FC236}">
                <a16:creationId xmlns:a16="http://schemas.microsoft.com/office/drawing/2014/main" xmlns="" id="{5472DDF9-2123-479C-BFD6-4D99FFEC72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44650"/>
            <a:ext cx="4833611" cy="435133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F9AB7807-4BA9-4A60-A11F-91F0BD5942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18311"/>
            <a:ext cx="10515600" cy="1325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0" tIns="0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spcAft>
                <a:spcPct val="0"/>
              </a:spcAft>
            </a:pP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買咗野 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Busking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 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(</a:t>
            </a:r>
            <a:r>
              <a:rPr lang="zh-TW" altLang="en-US" sz="2800" dirty="0">
                <a:latin typeface="Arial Unicode MS" panose="020B0604020202020204" pitchFamily="34" charset="-120"/>
                <a:ea typeface="inherit"/>
              </a:rPr>
              <a:t>關前街</a:t>
            </a:r>
            <a:r>
              <a:rPr lang="en-US" altLang="zh-TW" sz="2800" dirty="0">
                <a:latin typeface="Arial Unicode MS" panose="020B0604020202020204" pitchFamily="34" charset="-120"/>
                <a:ea typeface="inherit"/>
              </a:rPr>
              <a:t>)</a:t>
            </a:r>
            <a:endParaRPr lang="zh-MO" altLang="zh-MO" sz="2800" dirty="0">
              <a:latin typeface="Arial Unicode MS" panose="020B0604020202020204" pitchFamily="34" charset="-120"/>
              <a:ea typeface="inherit"/>
            </a:endParaRPr>
          </a:p>
        </p:txBody>
      </p:sp>
      <p:pic>
        <p:nvPicPr>
          <p:cNvPr id="12" name="圖片 11" descr="一張含有 室內, 桌, 坐, 房間 的圖片&#10;&#10;自動產生的描述">
            <a:extLst>
              <a:ext uri="{FF2B5EF4-FFF2-40B4-BE49-F238E27FC236}">
                <a16:creationId xmlns:a16="http://schemas.microsoft.com/office/drawing/2014/main" xmlns="" id="{B6A2D69E-C95E-4339-BD2F-F740CC553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943" y="2426512"/>
            <a:ext cx="4180114" cy="27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879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260</Words>
  <Application>Microsoft Macintosh PowerPoint</Application>
  <PresentationFormat>Custom</PresentationFormat>
  <Paragraphs>49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佈景主題</vt:lpstr>
      <vt:lpstr>PowerPoint Presentation</vt:lpstr>
      <vt:lpstr>吵架 (官也街)</vt:lpstr>
      <vt:lpstr>啲嘢-當地文化</vt:lpstr>
      <vt:lpstr>男在店裡買左啲嘢 (世記咖啡-食物)</vt:lpstr>
      <vt:lpstr>男在店裡買左啲嘢 (官也墟-澳門手作)</vt:lpstr>
      <vt:lpstr>夜晚見面時送給對方 (龍環葡韻-新8景之一)</vt:lpstr>
      <vt:lpstr>PowerPoint Presentation</vt:lpstr>
      <vt:lpstr>去文創-參與當地活動 (關前街)</vt:lpstr>
      <vt:lpstr>買咗野 Busking (關前街)</vt:lpstr>
      <vt:lpstr>經過親子場所</vt:lpstr>
      <vt:lpstr>見到年輕情侶(懷舊景點) 買栗子想起舊時 </vt:lpstr>
      <vt:lpstr>見到年輕情侶(懷舊景點) 食羊腩煲想起舊時 </vt:lpstr>
      <vt:lpstr>見到年輕情侶(懷舊景點) 食碗仔翅想起舊時 </vt:lpstr>
      <vt:lpstr>一家人 (大三巴) </vt:lpstr>
      <vt:lpstr>一家人 (議事亭前地-新8景之一) </vt:lpstr>
      <vt:lpstr>PowerPoint Presentation</vt:lpstr>
      <vt:lpstr>公園(大潭山公園)</vt:lpstr>
      <vt:lpstr>公園(黑沙水庫)</vt:lpstr>
      <vt:lpstr>公園(石排灣郊野公園)</vt:lpstr>
      <vt:lpstr>PowerPoint Presentation</vt:lpstr>
      <vt:lpstr>PowerPoint Presentation</vt:lpstr>
      <vt:lpstr>PowerPoint Presentation</vt:lpstr>
      <vt:lpstr>爸爸抱住小孩 最後爸爸也睡著了 (乘坐輕軌睇夜景) </vt:lpstr>
      <vt:lpstr>PowerPoint Presentation</vt:lpstr>
      <vt:lpstr>去豪華酒店食野 (摩栢斯-有未來感)</vt:lpstr>
      <vt:lpstr>PowerPoint Presentation</vt:lpstr>
      <vt:lpstr>PowerPoint Presentation</vt:lpstr>
      <vt:lpstr>按摩 (文華東方) </vt:lpstr>
      <vt:lpstr>葡國餐(官景正宗葡國餐廳-氹仔)</vt:lpstr>
      <vt:lpstr>PowerPoint Presentation</vt:lpstr>
      <vt:lpstr>PowerPoint Presentation</vt:lpstr>
      <vt:lpstr>觀光塔 </vt:lpstr>
      <vt:lpstr>天浪淘園</vt:lpstr>
      <vt:lpstr>水舞間</vt:lpstr>
      <vt:lpstr>PowerPoint Presentation</vt:lpstr>
      <vt:lpstr>龍爪閣睇日出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salon</dc:creator>
  <cp:lastModifiedBy>SALON</cp:lastModifiedBy>
  <cp:revision>20</cp:revision>
  <dcterms:created xsi:type="dcterms:W3CDTF">2019-12-18T02:15:53Z</dcterms:created>
  <dcterms:modified xsi:type="dcterms:W3CDTF">2019-12-19T09:54:32Z</dcterms:modified>
</cp:coreProperties>
</file>