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56" r:id="rId2"/>
    <p:sldId id="257" r:id="rId3"/>
    <p:sldId id="343" r:id="rId4"/>
    <p:sldId id="349" r:id="rId5"/>
    <p:sldId id="364" r:id="rId6"/>
    <p:sldId id="258" r:id="rId7"/>
    <p:sldId id="270" r:id="rId8"/>
    <p:sldId id="271" r:id="rId9"/>
    <p:sldId id="272" r:id="rId10"/>
    <p:sldId id="273" r:id="rId11"/>
    <p:sldId id="274" r:id="rId12"/>
    <p:sldId id="275" r:id="rId13"/>
    <p:sldId id="341" r:id="rId14"/>
    <p:sldId id="347" r:id="rId15"/>
    <p:sldId id="348" r:id="rId16"/>
    <p:sldId id="353" r:id="rId17"/>
    <p:sldId id="365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44" r:id="rId27"/>
    <p:sldId id="362" r:id="rId28"/>
    <p:sldId id="321" r:id="rId29"/>
    <p:sldId id="346" r:id="rId30"/>
    <p:sldId id="340" r:id="rId31"/>
    <p:sldId id="326" r:id="rId32"/>
    <p:sldId id="363" r:id="rId33"/>
  </p:sldIdLst>
  <p:sldSz cx="12192000" cy="6858000"/>
  <p:notesSz cx="10233025" cy="7102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2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311" cy="356358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796348" y="0"/>
            <a:ext cx="4434311" cy="356358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/>
            </a:lvl1pPr>
          </a:lstStyle>
          <a:p>
            <a:fld id="{74878D6A-4216-4452-8997-1CDD1677A3DB}" type="datetimeFigureOut">
              <a:rPr lang="zh-HK" altLang="en-US" smtClean="0"/>
              <a:t>17/8/2021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9" rIns="94778" bIns="47389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1023303" y="3418066"/>
            <a:ext cx="8186420" cy="2796600"/>
          </a:xfrm>
          <a:prstGeom prst="rect">
            <a:avLst/>
          </a:prstGeom>
        </p:spPr>
        <p:txBody>
          <a:bodyPr vert="horz" lIns="94778" tIns="47389" rIns="94778" bIns="47389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6746119"/>
            <a:ext cx="4434311" cy="356357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796348" y="6746119"/>
            <a:ext cx="4434311" cy="356357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/>
            </a:lvl1pPr>
          </a:lstStyle>
          <a:p>
            <a:fld id="{206E7A81-13F4-49DC-9FD4-C6F3674F0A7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91095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986088" y="887413"/>
            <a:ext cx="4260850" cy="23971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77B87-D111-4260-B981-193523A495E2}" type="slidenum">
              <a:rPr lang="zh-HK" altLang="en-US" smtClean="0"/>
              <a:t>31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70617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986088" y="887413"/>
            <a:ext cx="4260850" cy="23971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77B87-D111-4260-B981-193523A495E2}" type="slidenum">
              <a:rPr lang="zh-HK" altLang="en-US" smtClean="0"/>
              <a:t>32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49371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E491-1D29-4E12-8935-D1AD9D2D4BC4}" type="datetimeFigureOut">
              <a:rPr lang="zh-HK" altLang="en-US" smtClean="0"/>
              <a:t>17/8/2021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E95D-06D3-4F03-B924-8C7DB9046BA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31348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E491-1D29-4E12-8935-D1AD9D2D4BC4}" type="datetimeFigureOut">
              <a:rPr lang="zh-HK" altLang="en-US" smtClean="0"/>
              <a:t>17/8/2021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E95D-06D3-4F03-B924-8C7DB9046BA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10001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E491-1D29-4E12-8935-D1AD9D2D4BC4}" type="datetimeFigureOut">
              <a:rPr lang="zh-HK" altLang="en-US" smtClean="0"/>
              <a:t>17/8/2021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E95D-06D3-4F03-B924-8C7DB9046BA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7617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E491-1D29-4E12-8935-D1AD9D2D4BC4}" type="datetimeFigureOut">
              <a:rPr lang="zh-HK" altLang="en-US" smtClean="0"/>
              <a:t>17/8/2021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E95D-06D3-4F03-B924-8C7DB9046BA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02400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E491-1D29-4E12-8935-D1AD9D2D4BC4}" type="datetimeFigureOut">
              <a:rPr lang="zh-HK" altLang="en-US" smtClean="0"/>
              <a:t>17/8/2021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E95D-06D3-4F03-B924-8C7DB9046BA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5529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E491-1D29-4E12-8935-D1AD9D2D4BC4}" type="datetimeFigureOut">
              <a:rPr lang="zh-HK" altLang="en-US" smtClean="0"/>
              <a:t>17/8/2021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E95D-06D3-4F03-B924-8C7DB9046BA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9761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E491-1D29-4E12-8935-D1AD9D2D4BC4}" type="datetimeFigureOut">
              <a:rPr lang="zh-HK" altLang="en-US" smtClean="0"/>
              <a:t>17/8/2021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E95D-06D3-4F03-B924-8C7DB9046BA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9082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E491-1D29-4E12-8935-D1AD9D2D4BC4}" type="datetimeFigureOut">
              <a:rPr lang="zh-HK" altLang="en-US" smtClean="0"/>
              <a:t>17/8/2021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E95D-06D3-4F03-B924-8C7DB9046BA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3461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E491-1D29-4E12-8935-D1AD9D2D4BC4}" type="datetimeFigureOut">
              <a:rPr lang="zh-HK" altLang="en-US" smtClean="0"/>
              <a:t>17/8/2021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E95D-06D3-4F03-B924-8C7DB9046BA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801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E491-1D29-4E12-8935-D1AD9D2D4BC4}" type="datetimeFigureOut">
              <a:rPr lang="zh-HK" altLang="en-US" smtClean="0"/>
              <a:t>17/8/2021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E95D-06D3-4F03-B924-8C7DB9046BA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3694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E491-1D29-4E12-8935-D1AD9D2D4BC4}" type="datetimeFigureOut">
              <a:rPr lang="zh-HK" altLang="en-US" smtClean="0"/>
              <a:t>17/8/2021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DE95D-06D3-4F03-B924-8C7DB9046BA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0759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3E491-1D29-4E12-8935-D1AD9D2D4BC4}" type="datetimeFigureOut">
              <a:rPr lang="zh-HK" altLang="en-US" smtClean="0"/>
              <a:t>17/8/2021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DE95D-06D3-4F03-B924-8C7DB9046BA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5493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8.jpg"/><Relationship Id="rId18" Type="http://schemas.openxmlformats.org/officeDocument/2006/relationships/image" Target="../media/image21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5.jpg"/><Relationship Id="rId17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jpg"/><Relationship Id="rId20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5" Type="http://schemas.openxmlformats.org/officeDocument/2006/relationships/image" Target="../media/image20.jpg"/><Relationship Id="rId10" Type="http://schemas.openxmlformats.org/officeDocument/2006/relationships/image" Target="../media/image13.jpg"/><Relationship Id="rId19" Type="http://schemas.openxmlformats.org/officeDocument/2006/relationships/image" Target="../media/image24.jpg"/><Relationship Id="rId4" Type="http://schemas.openxmlformats.org/officeDocument/2006/relationships/image" Target="../media/image7.jpg"/><Relationship Id="rId9" Type="http://schemas.openxmlformats.org/officeDocument/2006/relationships/image" Target="../media/image14.jpg"/><Relationship Id="rId14" Type="http://schemas.openxmlformats.org/officeDocument/2006/relationships/image" Target="../media/image17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7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12" Type="http://schemas.openxmlformats.org/officeDocument/2006/relationships/image" Target="../media/image34.jpg"/><Relationship Id="rId17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5" Type="http://schemas.openxmlformats.org/officeDocument/2006/relationships/image" Target="../media/image39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3.jpg"/><Relationship Id="rId1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8F05FF-F7BE-4CCC-85C2-6D0C059C20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FCA087C-83A7-4B55-8D3E-081FEE3FF2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C25C9C4-C6D9-439C-9603-99F079874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75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F63B3E-FC6C-457E-9EB7-0E0CE9B7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2970" y="1832906"/>
            <a:ext cx="3938345" cy="2214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1600" y="1833306"/>
            <a:ext cx="3938451" cy="2214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9</a:t>
            </a:r>
            <a:endParaRPr lang="zh-HK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0629E0-9AB0-42BE-B2F8-9F7C2932B0C6}"/>
              </a:ext>
            </a:extLst>
          </p:cNvPr>
          <p:cNvSpPr txBox="1"/>
          <p:nvPr/>
        </p:nvSpPr>
        <p:spPr>
          <a:xfrm>
            <a:off x="6297126" y="13663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10</a:t>
            </a:r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4CF4550-0DA7-42CA-B859-C3F3E72D82AE}"/>
              </a:ext>
            </a:extLst>
          </p:cNvPr>
          <p:cNvSpPr/>
          <p:nvPr/>
        </p:nvSpPr>
        <p:spPr>
          <a:xfrm>
            <a:off x="1885810" y="432973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zh-HK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力申：嚟地區康健中心接受基層醫療！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BB70A30-4880-4154-90E0-E3EA83D28CD2}"/>
              </a:ext>
            </a:extLst>
          </p:cNvPr>
          <p:cNvSpPr/>
          <p:nvPr/>
        </p:nvSpPr>
        <p:spPr>
          <a:xfrm>
            <a:off x="6712573" y="432972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HK" altLang="en-US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方力申</a:t>
            </a:r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旁白</a:t>
            </a:r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：中心除左健康推廣，</a:t>
            </a:r>
          </a:p>
        </p:txBody>
      </p:sp>
    </p:spTree>
    <p:extLst>
      <p:ext uri="{BB962C8B-B14F-4D97-AF65-F5344CB8AC3E}">
        <p14:creationId xmlns:p14="http://schemas.microsoft.com/office/powerpoint/2010/main" val="3439345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F63B3E-FC6C-457E-9EB7-0E0CE9B7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2209" y="1835142"/>
            <a:ext cx="3939869" cy="2210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0892" y="1832480"/>
            <a:ext cx="3939867" cy="2215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11</a:t>
            </a:r>
            <a:endParaRPr lang="zh-HK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0629E0-9AB0-42BE-B2F8-9F7C2932B0C6}"/>
              </a:ext>
            </a:extLst>
          </p:cNvPr>
          <p:cNvSpPr txBox="1"/>
          <p:nvPr/>
        </p:nvSpPr>
        <p:spPr>
          <a:xfrm>
            <a:off x="6297126" y="13663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12</a:t>
            </a:r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E99C0A2-0079-4452-A12F-A2E41C5A6D71}"/>
              </a:ext>
            </a:extLst>
          </p:cNvPr>
          <p:cNvSpPr/>
          <p:nvPr/>
        </p:nvSpPr>
        <p:spPr>
          <a:xfrm>
            <a:off x="1945178" y="4314342"/>
            <a:ext cx="38428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方力申</a:t>
            </a:r>
            <a:r>
              <a:rPr lang="en-US" altLang="zh-TW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旁白</a:t>
            </a:r>
            <a:r>
              <a:rPr lang="en-US" altLang="zh-TW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): 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仲可以做身體檢測、</a:t>
            </a:r>
            <a:endParaRPr lang="zh-HK" altLang="en-US" sz="20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94EEED4-43FB-472A-953D-80FE1234FDC7}"/>
              </a:ext>
            </a:extLst>
          </p:cNvPr>
          <p:cNvSpPr/>
          <p:nvPr/>
        </p:nvSpPr>
        <p:spPr>
          <a:xfrm>
            <a:off x="6613670" y="4314338"/>
            <a:ext cx="38428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醫療諮詢；</a:t>
            </a:r>
            <a:endParaRPr lang="zh-HK" altLang="en-US" sz="20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1180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F63B3E-FC6C-457E-9EB7-0E0CE9B7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557" y="1837451"/>
            <a:ext cx="3919171" cy="2205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1600" y="1838126"/>
            <a:ext cx="3938451" cy="2204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13</a:t>
            </a:r>
            <a:endParaRPr lang="zh-HK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0629E0-9AB0-42BE-B2F8-9F7C2932B0C6}"/>
              </a:ext>
            </a:extLst>
          </p:cNvPr>
          <p:cNvSpPr txBox="1"/>
          <p:nvPr/>
        </p:nvSpPr>
        <p:spPr>
          <a:xfrm>
            <a:off x="6297126" y="13663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14</a:t>
            </a:r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44EDFC7-1F9D-44D8-B173-6A81329D9A14}"/>
              </a:ext>
            </a:extLst>
          </p:cNvPr>
          <p:cNvSpPr/>
          <p:nvPr/>
        </p:nvSpPr>
        <p:spPr>
          <a:xfrm>
            <a:off x="1941498" y="4329733"/>
            <a:ext cx="3828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方力申</a:t>
            </a:r>
            <a:r>
              <a:rPr lang="en-US" altLang="zh-TW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旁白</a:t>
            </a:r>
            <a:r>
              <a:rPr lang="en-US" altLang="zh-TW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): 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搵出慢性病風險、</a:t>
            </a:r>
          </a:p>
        </p:txBody>
      </p:sp>
    </p:spTree>
    <p:extLst>
      <p:ext uri="{BB962C8B-B14F-4D97-AF65-F5344CB8AC3E}">
        <p14:creationId xmlns:p14="http://schemas.microsoft.com/office/powerpoint/2010/main" val="4264409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F63B3E-FC6C-457E-9EB7-0E0CE9B7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2208" y="1833256"/>
            <a:ext cx="3939869" cy="2214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1958" y="1832737"/>
            <a:ext cx="3937734" cy="2215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15</a:t>
            </a:r>
            <a:endParaRPr lang="zh-HK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0629E0-9AB0-42BE-B2F8-9F7C2932B0C6}"/>
              </a:ext>
            </a:extLst>
          </p:cNvPr>
          <p:cNvSpPr txBox="1"/>
          <p:nvPr/>
        </p:nvSpPr>
        <p:spPr>
          <a:xfrm>
            <a:off x="6297126" y="13663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16</a:t>
            </a:r>
            <a:endParaRPr lang="zh-HK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1DC03CB-48A9-46F8-B2D8-8A3C6D13860D}"/>
              </a:ext>
            </a:extLst>
          </p:cNvPr>
          <p:cNvSpPr/>
          <p:nvPr/>
        </p:nvSpPr>
        <p:spPr>
          <a:xfrm>
            <a:off x="2137559" y="4329733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學識管理生活、</a:t>
            </a:r>
          </a:p>
        </p:txBody>
      </p:sp>
    </p:spTree>
    <p:extLst>
      <p:ext uri="{BB962C8B-B14F-4D97-AF65-F5344CB8AC3E}">
        <p14:creationId xmlns:p14="http://schemas.microsoft.com/office/powerpoint/2010/main" val="899522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F63B3E-FC6C-457E-9EB7-0E0CE9B7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2208" y="1832905"/>
            <a:ext cx="3939868" cy="2214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1601" y="1835642"/>
            <a:ext cx="3938449" cy="2209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17</a:t>
            </a:r>
            <a:endParaRPr lang="zh-HK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0629E0-9AB0-42BE-B2F8-9F7C2932B0C6}"/>
              </a:ext>
            </a:extLst>
          </p:cNvPr>
          <p:cNvSpPr txBox="1"/>
          <p:nvPr/>
        </p:nvSpPr>
        <p:spPr>
          <a:xfrm>
            <a:off x="6297126" y="13663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18</a:t>
            </a:r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9105CE4-B8AB-45C8-8182-65D05640A464}"/>
              </a:ext>
            </a:extLst>
          </p:cNvPr>
          <p:cNvSpPr/>
          <p:nvPr/>
        </p:nvSpPr>
        <p:spPr>
          <a:xfrm>
            <a:off x="1891148" y="4322035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TW" altLang="zh-HK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控制身體指標！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20E0F42-2377-4A8D-8FBF-2C1451CDA326}"/>
              </a:ext>
            </a:extLst>
          </p:cNvPr>
          <p:cNvSpPr/>
          <p:nvPr/>
        </p:nvSpPr>
        <p:spPr>
          <a:xfrm>
            <a:off x="6096000" y="4314337"/>
            <a:ext cx="4700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方力申</a:t>
            </a:r>
            <a:r>
              <a:rPr lang="en-US" altLang="zh-TW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zh-HK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健康基石！</a:t>
            </a:r>
            <a:r>
              <a:rPr lang="zh-HK" altLang="zh-HK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助你</a:t>
            </a:r>
            <a:r>
              <a:rPr lang="zh-TW" altLang="zh-HK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預防免於治療！</a:t>
            </a:r>
          </a:p>
        </p:txBody>
      </p:sp>
    </p:spTree>
    <p:extLst>
      <p:ext uri="{BB962C8B-B14F-4D97-AF65-F5344CB8AC3E}">
        <p14:creationId xmlns:p14="http://schemas.microsoft.com/office/powerpoint/2010/main" val="2164459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0892" y="1839105"/>
            <a:ext cx="3939867" cy="2202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19</a:t>
            </a:r>
            <a:endParaRPr lang="zh-HK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6C8CA14-F27F-48B9-9C38-52B61F648F54}"/>
              </a:ext>
            </a:extLst>
          </p:cNvPr>
          <p:cNvSpPr/>
          <p:nvPr/>
        </p:nvSpPr>
        <p:spPr>
          <a:xfrm>
            <a:off x="1835873" y="4329733"/>
            <a:ext cx="4354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方力申</a:t>
            </a:r>
            <a:r>
              <a:rPr lang="en-US" altLang="zh-TW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HK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快啲嚟最近你嘅康健中心啦！</a:t>
            </a:r>
            <a:endParaRPr lang="zh-TW" altLang="zh-HK" sz="20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5902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44406D-8FC1-47B8-A085-AADB4246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66218"/>
            <a:ext cx="7886700" cy="1325563"/>
          </a:xfrm>
        </p:spPr>
        <p:txBody>
          <a:bodyPr/>
          <a:lstStyle/>
          <a:p>
            <a:pPr algn="ctr"/>
            <a:r>
              <a:rPr lang="en-US" altLang="zh-HK" b="1" dirty="0"/>
              <a:t>Phase 2 </a:t>
            </a:r>
            <a:endParaRPr lang="zh-HK" altLang="en-US" b="1" dirty="0"/>
          </a:p>
        </p:txBody>
      </p:sp>
    </p:spTree>
    <p:extLst>
      <p:ext uri="{BB962C8B-B14F-4D97-AF65-F5344CB8AC3E}">
        <p14:creationId xmlns:p14="http://schemas.microsoft.com/office/powerpoint/2010/main" val="2508168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09B5A8-50FA-4315-9CCC-BFDD302C0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632"/>
            <a:ext cx="10515600" cy="1325563"/>
          </a:xfrm>
        </p:spPr>
        <p:txBody>
          <a:bodyPr/>
          <a:lstStyle/>
          <a:p>
            <a:pPr algn="ctr"/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廣告意念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0F4EFC-A951-47D8-8B44-23F1D26AF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34" y="2209026"/>
            <a:ext cx="10750731" cy="325538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TV API - Phase 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透過走訪地區康健中心，帶觀眾走進一個健康之旅。</a:t>
            </a:r>
          </a:p>
        </p:txBody>
      </p:sp>
    </p:spTree>
    <p:extLst>
      <p:ext uri="{BB962C8B-B14F-4D97-AF65-F5344CB8AC3E}">
        <p14:creationId xmlns:p14="http://schemas.microsoft.com/office/powerpoint/2010/main" val="1595400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F63B3E-FC6C-457E-9EB7-0E0CE9B7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4978" y="1833952"/>
            <a:ext cx="3934328" cy="2212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4432" y="1834645"/>
            <a:ext cx="3932787" cy="2211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</a:t>
            </a:r>
            <a:endParaRPr lang="zh-HK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0629E0-9AB0-42BE-B2F8-9F7C2932B0C6}"/>
              </a:ext>
            </a:extLst>
          </p:cNvPr>
          <p:cNvSpPr txBox="1"/>
          <p:nvPr/>
        </p:nvSpPr>
        <p:spPr>
          <a:xfrm>
            <a:off x="6297126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2</a:t>
            </a:r>
            <a:endParaRPr lang="zh-HK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9CA5A92-4AA5-41E7-BD7F-06AE94011124}"/>
              </a:ext>
            </a:extLst>
          </p:cNvPr>
          <p:cNvSpPr/>
          <p:nvPr/>
        </p:nvSpPr>
        <p:spPr>
          <a:xfrm>
            <a:off x="6364978" y="4370099"/>
            <a:ext cx="45448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糖妹：咁勤力嘅你？</a:t>
            </a:r>
            <a:endParaRPr lang="en-US" altLang="zh-TW" sz="20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方力申：梗係啦，健康係一生嘅功課！</a:t>
            </a:r>
          </a:p>
        </p:txBody>
      </p:sp>
    </p:spTree>
    <p:extLst>
      <p:ext uri="{BB962C8B-B14F-4D97-AF65-F5344CB8AC3E}">
        <p14:creationId xmlns:p14="http://schemas.microsoft.com/office/powerpoint/2010/main" val="1463938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F63B3E-FC6C-457E-9EB7-0E0CE9B7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4572" y="1833893"/>
            <a:ext cx="3935141" cy="2213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2500" y="1833042"/>
            <a:ext cx="3936650" cy="2214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3</a:t>
            </a:r>
            <a:endParaRPr lang="zh-HK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0629E0-9AB0-42BE-B2F8-9F7C2932B0C6}"/>
              </a:ext>
            </a:extLst>
          </p:cNvPr>
          <p:cNvSpPr txBox="1"/>
          <p:nvPr/>
        </p:nvSpPr>
        <p:spPr>
          <a:xfrm>
            <a:off x="6297126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4</a:t>
            </a:r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5DC4AE9-FAD9-4F59-90BC-72C013450454}"/>
              </a:ext>
            </a:extLst>
          </p:cNvPr>
          <p:cNvSpPr/>
          <p:nvPr/>
        </p:nvSpPr>
        <p:spPr>
          <a:xfrm>
            <a:off x="1857278" y="4396277"/>
            <a:ext cx="40318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2637155" algn="ctr"/>
                <a:tab pos="5274310" algn="r"/>
                <a:tab pos="304800" algn="l"/>
              </a:tabLst>
            </a:pP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方力申：無論你幾多歲、住喺邊，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5315AB1-D25B-459E-922C-1F1A6D77431E}"/>
              </a:ext>
            </a:extLst>
          </p:cNvPr>
          <p:cNvSpPr/>
          <p:nvPr/>
        </p:nvSpPr>
        <p:spPr>
          <a:xfrm>
            <a:off x="6598812" y="4412832"/>
            <a:ext cx="2723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2637155" algn="ctr"/>
                <a:tab pos="5274310" algn="r"/>
                <a:tab pos="304800" algn="l"/>
              </a:tabLst>
            </a:pPr>
            <a:r>
              <a:rPr lang="zh-TW" altLang="zh-HK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要追求健康都咁方便</a:t>
            </a:r>
            <a:r>
              <a:rPr lang="zh-TW" altLang="zh-HK" kern="100" dirty="0">
                <a:latin typeface="Calibri" panose="020F0502020204030204" pitchFamily="34" charset="0"/>
                <a:cs typeface="Calibri" panose="020F0502020204030204" pitchFamily="34" charset="0"/>
              </a:rPr>
              <a:t>！</a:t>
            </a:r>
            <a:endParaRPr lang="zh-TW" altLang="zh-HK" kern="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147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09B5A8-50FA-4315-9CCC-BFDD302C0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632"/>
            <a:ext cx="10515600" cy="1325563"/>
          </a:xfrm>
        </p:spPr>
        <p:txBody>
          <a:bodyPr/>
          <a:lstStyle/>
          <a:p>
            <a:pPr algn="ctr"/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廣告意念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0F4EFC-A951-47D8-8B44-23F1D26AF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34" y="2209026"/>
            <a:ext cx="10750731" cy="325538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TV API - Phase 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很多人僅因「年輕」或「體重」等表像自認為健康，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		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其實是一個誤解。</a:t>
            </a:r>
          </a:p>
          <a:p>
            <a:pPr marL="0" indent="0" algn="ctr">
              <a:lnSpc>
                <a:spcPct val="150000"/>
              </a:lnSpc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9304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F63B3E-FC6C-457E-9EB7-0E0CE9B7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6696" y="1834234"/>
            <a:ext cx="3930893" cy="2212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755" y="1835264"/>
            <a:ext cx="3928140" cy="2210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5</a:t>
            </a:r>
            <a:endParaRPr lang="zh-HK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0629E0-9AB0-42BE-B2F8-9F7C2932B0C6}"/>
              </a:ext>
            </a:extLst>
          </p:cNvPr>
          <p:cNvSpPr txBox="1"/>
          <p:nvPr/>
        </p:nvSpPr>
        <p:spPr>
          <a:xfrm>
            <a:off x="6297126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6</a:t>
            </a:r>
            <a:endParaRPr lang="zh-HK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18672C2-946D-47D0-991E-0B1272C8FB1C}"/>
              </a:ext>
            </a:extLst>
          </p:cNvPr>
          <p:cNvSpPr/>
          <p:nvPr/>
        </p:nvSpPr>
        <p:spPr>
          <a:xfrm>
            <a:off x="1622878" y="432973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糖妹：依家</a:t>
            </a:r>
            <a:r>
              <a:rPr lang="en-US" altLang="zh-TW" sz="2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區都有地區康健中心喇！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825B43A-C28D-4B7A-AFBB-6B08248983E7}"/>
              </a:ext>
            </a:extLst>
          </p:cNvPr>
          <p:cNvSpPr/>
          <p:nvPr/>
        </p:nvSpPr>
        <p:spPr>
          <a:xfrm>
            <a:off x="6461220" y="4329733"/>
            <a:ext cx="3775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TW" altLang="zh-HK" sz="2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等我地帶你去一個健康之旅啦！</a:t>
            </a:r>
          </a:p>
        </p:txBody>
      </p:sp>
    </p:spTree>
    <p:extLst>
      <p:ext uri="{BB962C8B-B14F-4D97-AF65-F5344CB8AC3E}">
        <p14:creationId xmlns:p14="http://schemas.microsoft.com/office/powerpoint/2010/main" val="490934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F63B3E-FC6C-457E-9EB7-0E0CE9B7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5031" y="1833636"/>
            <a:ext cx="3934223" cy="2213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4618" y="1834832"/>
            <a:ext cx="3932416" cy="221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7</a:t>
            </a:r>
            <a:endParaRPr lang="zh-HK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0629E0-9AB0-42BE-B2F8-9F7C2932B0C6}"/>
              </a:ext>
            </a:extLst>
          </p:cNvPr>
          <p:cNvSpPr txBox="1"/>
          <p:nvPr/>
        </p:nvSpPr>
        <p:spPr>
          <a:xfrm>
            <a:off x="6297126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8</a:t>
            </a:r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0C5BAA6-6CAA-434F-A872-018645097615}"/>
              </a:ext>
            </a:extLst>
          </p:cNvPr>
          <p:cNvSpPr/>
          <p:nvPr/>
        </p:nvSpPr>
        <p:spPr>
          <a:xfrm>
            <a:off x="6319729" y="4360511"/>
            <a:ext cx="2773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4130" algn="just">
              <a:spcAft>
                <a:spcPts val="0"/>
              </a:spcAft>
            </a:pP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提供個人化健康支援！</a:t>
            </a:r>
            <a:endParaRPr lang="zh-TW" altLang="zh-HK" sz="20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6B24C6D-35F9-42F4-8BBF-BD7C739CBD90}"/>
              </a:ext>
            </a:extLst>
          </p:cNvPr>
          <p:cNvSpPr/>
          <p:nvPr/>
        </p:nvSpPr>
        <p:spPr>
          <a:xfrm>
            <a:off x="1822408" y="4360511"/>
            <a:ext cx="3456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糖妹</a:t>
            </a:r>
            <a:r>
              <a:rPr lang="en-US" altLang="zh-HK" sz="2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zh-HK" sz="2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中心以疾病預防為主， </a:t>
            </a:r>
          </a:p>
        </p:txBody>
      </p:sp>
    </p:spTree>
    <p:extLst>
      <p:ext uri="{BB962C8B-B14F-4D97-AF65-F5344CB8AC3E}">
        <p14:creationId xmlns:p14="http://schemas.microsoft.com/office/powerpoint/2010/main" val="431258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F63B3E-FC6C-457E-9EB7-0E0CE9B7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2821" y="1832909"/>
            <a:ext cx="3938643" cy="2214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1904" y="1833135"/>
            <a:ext cx="3937842" cy="2214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9</a:t>
            </a:r>
            <a:endParaRPr lang="zh-HK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0629E0-9AB0-42BE-B2F8-9F7C2932B0C6}"/>
              </a:ext>
            </a:extLst>
          </p:cNvPr>
          <p:cNvSpPr txBox="1"/>
          <p:nvPr/>
        </p:nvSpPr>
        <p:spPr>
          <a:xfrm>
            <a:off x="6297126" y="13663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10</a:t>
            </a:r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2273CF2-4B0A-4D79-AC88-C85C9F53CF18}"/>
              </a:ext>
            </a:extLst>
          </p:cNvPr>
          <p:cNvSpPr/>
          <p:nvPr/>
        </p:nvSpPr>
        <p:spPr>
          <a:xfrm>
            <a:off x="1885810" y="4329733"/>
            <a:ext cx="41617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2637155" algn="ctr"/>
                <a:tab pos="5274310" algn="r"/>
                <a:tab pos="304800" algn="l"/>
              </a:tabLst>
            </a:pP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糖妹</a:t>
            </a:r>
            <a:r>
              <a:rPr lang="en-US" altLang="zh-HK" sz="2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zh-HK" sz="2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作為地區資源提供健康知識！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F6B6A57-5F55-4F00-A7E3-949FF33A9EDA}"/>
              </a:ext>
            </a:extLst>
          </p:cNvPr>
          <p:cNvSpPr/>
          <p:nvPr/>
        </p:nvSpPr>
        <p:spPr>
          <a:xfrm>
            <a:off x="6362821" y="4314339"/>
            <a:ext cx="40318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2637155" algn="ctr"/>
                <a:tab pos="5274310" algn="r"/>
                <a:tab pos="304800" algn="l"/>
              </a:tabLst>
            </a:pPr>
            <a:r>
              <a:rPr lang="zh-TW" altLang="zh-HK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力申</a:t>
            </a:r>
            <a:r>
              <a:rPr lang="zh-TW" altLang="zh-HK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：有需要會轉介醫生再診斷</a:t>
            </a:r>
          </a:p>
        </p:txBody>
      </p:sp>
    </p:spTree>
    <p:extLst>
      <p:ext uri="{BB962C8B-B14F-4D97-AF65-F5344CB8AC3E}">
        <p14:creationId xmlns:p14="http://schemas.microsoft.com/office/powerpoint/2010/main" val="1161545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F63B3E-FC6C-457E-9EB7-0E0CE9B7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2663" y="1832648"/>
            <a:ext cx="3938961" cy="2215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0892" y="1832907"/>
            <a:ext cx="3939867" cy="2214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11</a:t>
            </a:r>
            <a:endParaRPr lang="zh-HK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0629E0-9AB0-42BE-B2F8-9F7C2932B0C6}"/>
              </a:ext>
            </a:extLst>
          </p:cNvPr>
          <p:cNvSpPr txBox="1"/>
          <p:nvPr/>
        </p:nvSpPr>
        <p:spPr>
          <a:xfrm>
            <a:off x="6297126" y="13663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12</a:t>
            </a:r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E99C0A2-0079-4452-A12F-A2E41C5A6D71}"/>
              </a:ext>
            </a:extLst>
          </p:cNvPr>
          <p:cNvSpPr/>
          <p:nvPr/>
        </p:nvSpPr>
        <p:spPr>
          <a:xfrm>
            <a:off x="1835873" y="4336848"/>
            <a:ext cx="5237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方力申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旁白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：重有跨專業團隊嘅健康支援！</a:t>
            </a:r>
            <a:endParaRPr lang="zh-HK" altLang="en-US" sz="20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9725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F63B3E-FC6C-457E-9EB7-0E0CE9B7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2511" y="1832648"/>
            <a:ext cx="3939263" cy="2215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2661" y="1832878"/>
            <a:ext cx="3936328" cy="2215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13</a:t>
            </a:r>
            <a:endParaRPr lang="zh-HK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0629E0-9AB0-42BE-B2F8-9F7C2932B0C6}"/>
              </a:ext>
            </a:extLst>
          </p:cNvPr>
          <p:cNvSpPr txBox="1"/>
          <p:nvPr/>
        </p:nvSpPr>
        <p:spPr>
          <a:xfrm>
            <a:off x="6297126" y="13663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14</a:t>
            </a:r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44EDFC7-1F9D-44D8-B173-6A81329D9A14}"/>
              </a:ext>
            </a:extLst>
          </p:cNvPr>
          <p:cNvSpPr/>
          <p:nvPr/>
        </p:nvSpPr>
        <p:spPr>
          <a:xfrm>
            <a:off x="1940796" y="4353473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糖妹：健康基石！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1311C1A-BC72-46B5-8204-CB1C8E934F87}"/>
              </a:ext>
            </a:extLst>
          </p:cNvPr>
          <p:cNvSpPr/>
          <p:nvPr/>
        </p:nvSpPr>
        <p:spPr>
          <a:xfrm>
            <a:off x="6442358" y="4384251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TW" altLang="zh-HK" sz="2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全民參與！</a:t>
            </a:r>
          </a:p>
        </p:txBody>
      </p:sp>
    </p:spTree>
    <p:extLst>
      <p:ext uri="{BB962C8B-B14F-4D97-AF65-F5344CB8AC3E}">
        <p14:creationId xmlns:p14="http://schemas.microsoft.com/office/powerpoint/2010/main" val="625014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1805" y="1832993"/>
            <a:ext cx="3938040" cy="2214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15</a:t>
            </a:r>
            <a:endParaRPr lang="zh-HK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596168E-B284-4776-847C-1D1EAC3BCD00}"/>
              </a:ext>
            </a:extLst>
          </p:cNvPr>
          <p:cNvSpPr/>
          <p:nvPr/>
        </p:nvSpPr>
        <p:spPr>
          <a:xfrm>
            <a:off x="1885810" y="4329733"/>
            <a:ext cx="4354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方力申</a:t>
            </a:r>
            <a:r>
              <a:rPr lang="en-US" altLang="zh-TW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HK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快啲嚟最近你嘅康健中心啦！</a:t>
            </a:r>
            <a:endParaRPr lang="zh-TW" altLang="zh-HK" sz="20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0154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171802-F83F-4807-AEC1-948708CC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73" y="455102"/>
            <a:ext cx="10515600" cy="1325563"/>
          </a:xfrm>
        </p:spPr>
        <p:txBody>
          <a:bodyPr/>
          <a:lstStyle/>
          <a:p>
            <a:r>
              <a:rPr lang="en-US" altLang="zh-TW" sz="3600" b="1" dirty="0"/>
              <a:t>Poster</a:t>
            </a:r>
            <a:br>
              <a:rPr lang="en-US" altLang="zh-TW" sz="3600" b="1" dirty="0"/>
            </a:br>
            <a:r>
              <a:rPr lang="en-US" altLang="zh-TW" sz="3600" b="1" dirty="0"/>
              <a:t>(Phase 1) </a:t>
            </a:r>
            <a:endParaRPr lang="zh-HK" altLang="en-US" b="1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A7CC38D-B8BE-430A-9FEB-79447109B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t="6985" r="5586" b="2718"/>
          <a:stretch/>
        </p:blipFill>
        <p:spPr>
          <a:xfrm>
            <a:off x="3867325" y="455102"/>
            <a:ext cx="4194496" cy="5947795"/>
          </a:xfrm>
        </p:spPr>
      </p:pic>
    </p:spTree>
    <p:extLst>
      <p:ext uri="{BB962C8B-B14F-4D97-AF65-F5344CB8AC3E}">
        <p14:creationId xmlns:p14="http://schemas.microsoft.com/office/powerpoint/2010/main" val="4256982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171802-F83F-4807-AEC1-948708CC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73" y="455102"/>
            <a:ext cx="10515600" cy="1325563"/>
          </a:xfrm>
        </p:spPr>
        <p:txBody>
          <a:bodyPr/>
          <a:lstStyle/>
          <a:p>
            <a:r>
              <a:rPr lang="en-US" altLang="zh-TW" sz="3600" b="1" dirty="0"/>
              <a:t>Poster</a:t>
            </a:r>
            <a:br>
              <a:rPr lang="en-US" altLang="zh-TW" sz="3600" b="1" dirty="0"/>
            </a:br>
            <a:r>
              <a:rPr lang="en-US" altLang="zh-TW" sz="3600" b="1" dirty="0"/>
              <a:t>(Phase 2) </a:t>
            </a:r>
            <a:endParaRPr lang="zh-HK" altLang="en-US" b="1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A7CC38D-B8BE-430A-9FEB-79447109B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8616" y="455102"/>
            <a:ext cx="4340315" cy="6090940"/>
          </a:xfrm>
        </p:spPr>
      </p:pic>
    </p:spTree>
    <p:extLst>
      <p:ext uri="{BB962C8B-B14F-4D97-AF65-F5344CB8AC3E}">
        <p14:creationId xmlns:p14="http://schemas.microsoft.com/office/powerpoint/2010/main" val="3485327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171802-F83F-4807-AEC1-948708CC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1325563"/>
          </a:xfrm>
        </p:spPr>
        <p:txBody>
          <a:bodyPr/>
          <a:lstStyle/>
          <a:p>
            <a:r>
              <a:rPr lang="en-US" altLang="zh-TW" sz="3600" b="1" dirty="0"/>
              <a:t>Radio</a:t>
            </a:r>
            <a:r>
              <a:rPr lang="zh-TW" altLang="en-US" sz="3600" b="1" dirty="0"/>
              <a:t> </a:t>
            </a:r>
            <a:r>
              <a:rPr lang="en-US" altLang="zh-TW" sz="3600" b="1" dirty="0"/>
              <a:t>API – Phase 1</a:t>
            </a:r>
            <a:br>
              <a:rPr lang="en-US" altLang="zh-TW" dirty="0"/>
            </a:b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D177C8-F21C-4EA2-BC68-F52E14076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651" y="1690688"/>
            <a:ext cx="927669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方力申： 	你又食梅菜扣肉，重有咁大盤甜品，因住糖尿膽固醇啊！</a:t>
            </a:r>
          </a:p>
          <a:p>
            <a:pPr marL="0" indent="0">
              <a:buNone/>
            </a:pP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糖妹：		怕咩丫，我仲後生，又咁瘦！</a:t>
            </a:r>
          </a:p>
          <a:p>
            <a:pPr marL="0" indent="0">
              <a:buNone/>
            </a:pP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方力申：	健康係一生嘅功課！</a:t>
            </a:r>
          </a:p>
          <a:p>
            <a:pPr marL="0" indent="0">
              <a:buNone/>
            </a:pPr>
            <a:r>
              <a:rPr lang="en-US" altLang="zh-TW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咁樣生活暗藏危機，嚟地區康健中心接受基層醫療啦！</a:t>
            </a:r>
          </a:p>
          <a:p>
            <a:pPr marL="0" indent="0">
              <a:buNone/>
            </a:pPr>
            <a:r>
              <a:rPr lang="en-US" altLang="zh-TW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除左健康推廣，仲有身體檢測、同醫療諮詢。</a:t>
            </a:r>
          </a:p>
          <a:p>
            <a:pPr marL="0" indent="0">
              <a:buNone/>
            </a:pPr>
            <a:r>
              <a:rPr lang="en-US" altLang="zh-TW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助你搵出慢性病風險、學識管理生活、控制身體指標！</a:t>
            </a:r>
          </a:p>
          <a:p>
            <a:pPr marL="0" indent="0">
              <a:buNone/>
            </a:pP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糖妹：		去</a:t>
            </a:r>
            <a:r>
              <a:rPr lang="en-US" altLang="zh-TW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www.dhc.gov.hk</a:t>
            </a: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了解下啦！健康基石！助你預防免於治療！</a:t>
            </a:r>
          </a:p>
          <a:p>
            <a:pPr marL="0" indent="0">
              <a:buNone/>
            </a:pPr>
            <a:endParaRPr lang="zh-HK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0322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171802-F83F-4807-AEC1-948708CC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1325563"/>
          </a:xfrm>
        </p:spPr>
        <p:txBody>
          <a:bodyPr/>
          <a:lstStyle/>
          <a:p>
            <a:r>
              <a:rPr lang="en-US" altLang="zh-TW" sz="3600" b="1" dirty="0"/>
              <a:t>Radio</a:t>
            </a:r>
            <a:r>
              <a:rPr lang="zh-TW" altLang="en-US" sz="3600" b="1" dirty="0"/>
              <a:t> </a:t>
            </a:r>
            <a:r>
              <a:rPr lang="en-US" altLang="zh-TW" sz="3600" b="1" dirty="0"/>
              <a:t>API – Phase 2</a:t>
            </a:r>
            <a:br>
              <a:rPr lang="en-US" altLang="zh-TW" dirty="0"/>
            </a:b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D177C8-F21C-4EA2-BC68-F52E14076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4595" y="1690688"/>
            <a:ext cx="960920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糖妹： 		咁勤力做運動啊？</a:t>
            </a:r>
          </a:p>
          <a:p>
            <a:pPr marL="0" indent="0">
              <a:buNone/>
            </a:pP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方力申：	梗係啦，健康係一生嘅功課！</a:t>
            </a:r>
          </a:p>
          <a:p>
            <a:pPr marL="0" indent="0">
              <a:buNone/>
            </a:pP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無論幾歲、住邊，追求健康都咁方便！</a:t>
            </a:r>
          </a:p>
          <a:p>
            <a:pPr marL="0" indent="0">
              <a:buNone/>
            </a:pP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依家</a:t>
            </a:r>
            <a:r>
              <a:rPr lang="en-US" altLang="zh-TW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區都有地區康健中心喇！一齊去健康之旅啦！</a:t>
            </a:r>
          </a:p>
          <a:p>
            <a:pPr marL="0" indent="0">
              <a:buNone/>
            </a:pP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糖妹：		中心以疾病預防為主，提供個人化健康支援！</a:t>
            </a:r>
          </a:p>
          <a:p>
            <a:pPr marL="0" indent="0">
              <a:buNone/>
            </a:pPr>
            <a:r>
              <a:rPr lang="en-US" altLang="zh-TW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為地區提供健康知識！</a:t>
            </a:r>
          </a:p>
          <a:p>
            <a:pPr marL="0" indent="0">
              <a:buNone/>
            </a:pPr>
            <a:r>
              <a:rPr lang="en-US" altLang="zh-TW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有需要會轉介醫生再診斷，重有跨專業團隊嘅健康支援！</a:t>
            </a:r>
          </a:p>
          <a:p>
            <a:pPr marL="0" indent="0">
              <a:buNone/>
            </a:pP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方力申：	去</a:t>
            </a:r>
            <a:r>
              <a:rPr lang="en-US" altLang="zh-TW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www.dhc.gov.hk</a:t>
            </a: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了解下啦！健康基石！全民參與！</a:t>
            </a:r>
          </a:p>
          <a:p>
            <a:pPr marL="0" indent="0">
              <a:buNone/>
            </a:pPr>
            <a:endParaRPr lang="zh-HK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2082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525" y="638226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Proposed Celebrities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6704" y="1500684"/>
            <a:ext cx="3856632" cy="3856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5889D55-CCA3-40E1-9269-815455A2EB2E}"/>
              </a:ext>
            </a:extLst>
          </p:cNvPr>
          <p:cNvSpPr/>
          <p:nvPr/>
        </p:nvSpPr>
        <p:spPr>
          <a:xfrm>
            <a:off x="2156533" y="5643201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b="1" dirty="0">
                <a:solidFill>
                  <a:srgbClr val="202122"/>
                </a:solidFill>
                <a:latin typeface="Arial" panose="020B0604020202020204" pitchFamily="34" charset="0"/>
              </a:rPr>
              <a:t>Alex Fong </a:t>
            </a:r>
            <a:r>
              <a:rPr lang="zh-HK" alt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方力申</a:t>
            </a:r>
            <a:endParaRPr lang="zh-HK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DF0670B-D63C-41B6-A1D8-53C275995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557" r="13680" b="16882"/>
          <a:stretch/>
        </p:blipFill>
        <p:spPr>
          <a:xfrm>
            <a:off x="6427372" y="1678066"/>
            <a:ext cx="3856631" cy="3501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C3275A8-BEAE-4A5F-8D52-37619BA61F55}"/>
              </a:ext>
            </a:extLst>
          </p:cNvPr>
          <p:cNvSpPr/>
          <p:nvPr/>
        </p:nvSpPr>
        <p:spPr>
          <a:xfrm>
            <a:off x="6841972" y="5637632"/>
            <a:ext cx="3027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b="1" dirty="0">
                <a:solidFill>
                  <a:srgbClr val="202122"/>
                </a:solidFill>
                <a:latin typeface="Arial" panose="020B0604020202020204" pitchFamily="34" charset="0"/>
              </a:rPr>
              <a:t>Kandy Wong </a:t>
            </a:r>
            <a:r>
              <a:rPr lang="zh-HK" alt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黃山怡 </a:t>
            </a:r>
            <a:r>
              <a:rPr lang="en-US" altLang="zh-HK" b="1" dirty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zh-HK" alt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糖妹</a:t>
            </a:r>
            <a:r>
              <a:rPr lang="en-US" altLang="zh-HK" b="1" dirty="0">
                <a:solidFill>
                  <a:srgbClr val="202122"/>
                </a:solidFill>
                <a:latin typeface="Arial" panose="020B0604020202020204" pitchFamily="34" charset="0"/>
              </a:rPr>
              <a:t>)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710223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44406D-8FC1-47B8-A085-AADB4246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455185"/>
            <a:ext cx="7886700" cy="1325563"/>
          </a:xfrm>
        </p:spPr>
        <p:txBody>
          <a:bodyPr/>
          <a:lstStyle/>
          <a:p>
            <a:pPr algn="ctr"/>
            <a:r>
              <a:rPr lang="en-US" altLang="zh-HK" b="1" dirty="0"/>
              <a:t>Thank You</a:t>
            </a:r>
            <a:endParaRPr lang="zh-HK" altLang="en-US" b="1" dirty="0"/>
          </a:p>
        </p:txBody>
      </p:sp>
    </p:spTree>
    <p:extLst>
      <p:ext uri="{BB962C8B-B14F-4D97-AF65-F5344CB8AC3E}">
        <p14:creationId xmlns:p14="http://schemas.microsoft.com/office/powerpoint/2010/main" val="3675177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76964" y="557486"/>
            <a:ext cx="8229600" cy="939737"/>
          </a:xfrm>
        </p:spPr>
        <p:txBody>
          <a:bodyPr>
            <a:normAutofit/>
          </a:bodyPr>
          <a:lstStyle/>
          <a:p>
            <a:r>
              <a:rPr lang="en-US" altLang="zh-TW" sz="2800" b="1" dirty="0"/>
              <a:t>Storyboard – Phase 1</a:t>
            </a:r>
            <a:br>
              <a:rPr lang="en-US" altLang="zh-TW" sz="2800" b="1" dirty="0"/>
            </a:br>
            <a:endParaRPr lang="zh-TW" altLang="en-US" sz="28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276964" y="122327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</a:t>
            </a:r>
            <a:endParaRPr lang="zh-TW" altLang="en-US" sz="1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1986102" y="121876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2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3675216" y="121876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3</a:t>
            </a:r>
            <a:endParaRPr lang="zh-TW" altLang="en-US" sz="12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393332" y="118179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4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7087640" y="120394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5</a:t>
            </a:r>
            <a:endParaRPr lang="zh-TW" altLang="en-US" sz="12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8771047" y="112462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6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10435448" y="118053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7</a:t>
            </a:r>
            <a:endParaRPr lang="zh-TW" altLang="en-US" sz="12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76964" y="244141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8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1942782" y="243367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9</a:t>
            </a:r>
            <a:endParaRPr lang="zh-TW" altLang="en-US" sz="12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3615072" y="246375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10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5336695" y="24482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11</a:t>
            </a:r>
            <a:endParaRPr lang="zh-TW" altLang="en-US" sz="12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7070772" y="245576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12</a:t>
            </a:r>
          </a:p>
        </p:txBody>
      </p:sp>
      <p:sp>
        <p:nvSpPr>
          <p:cNvPr id="36" name="文字方塊 35"/>
          <p:cNvSpPr txBox="1"/>
          <p:nvPr/>
        </p:nvSpPr>
        <p:spPr>
          <a:xfrm>
            <a:off x="8795598" y="246399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13</a:t>
            </a:r>
          </a:p>
        </p:txBody>
      </p:sp>
      <p:sp>
        <p:nvSpPr>
          <p:cNvPr id="37" name="文字方塊 36"/>
          <p:cNvSpPr txBox="1"/>
          <p:nvPr/>
        </p:nvSpPr>
        <p:spPr>
          <a:xfrm>
            <a:off x="10435268" y="245092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14</a:t>
            </a:r>
          </a:p>
        </p:txBody>
      </p:sp>
      <p:sp>
        <p:nvSpPr>
          <p:cNvPr id="40" name="文字方塊 39"/>
          <p:cNvSpPr txBox="1"/>
          <p:nvPr/>
        </p:nvSpPr>
        <p:spPr>
          <a:xfrm>
            <a:off x="214472" y="36393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15</a:t>
            </a:r>
            <a:endParaRPr lang="zh-TW" altLang="en-US" sz="1200" dirty="0"/>
          </a:p>
        </p:txBody>
      </p:sp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3587" y="1515030"/>
            <a:ext cx="1362846" cy="76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10650" y="1517268"/>
            <a:ext cx="1366746" cy="7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7379" y="1511501"/>
            <a:ext cx="1367554" cy="76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8802" y="1503599"/>
            <a:ext cx="1367694" cy="76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5138" y="1487521"/>
            <a:ext cx="1365155" cy="76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7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69609" y="1512949"/>
            <a:ext cx="1366743" cy="76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45616" y="1510915"/>
            <a:ext cx="1365796" cy="76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9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210" y="2777708"/>
            <a:ext cx="1367586" cy="76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76074" y="2761266"/>
            <a:ext cx="1368844" cy="76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1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1159" y="2741105"/>
            <a:ext cx="1368806" cy="7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2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61026" y="2744010"/>
            <a:ext cx="1369336" cy="77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3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4547" y="2744935"/>
            <a:ext cx="1369336" cy="7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4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31011" y="2745971"/>
            <a:ext cx="1368844" cy="76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5" name="Picture 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0890" y="2742516"/>
            <a:ext cx="1362141" cy="7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6" name="Picture 2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194" y="3931137"/>
            <a:ext cx="1368593" cy="76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4583A7C9-3C96-47E8-BAD2-7CA65812B899}"/>
              </a:ext>
            </a:extLst>
          </p:cNvPr>
          <p:cNvSpPr txBox="1"/>
          <p:nvPr/>
        </p:nvSpPr>
        <p:spPr>
          <a:xfrm>
            <a:off x="1922016" y="36334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16</a:t>
            </a:r>
            <a:endParaRPr lang="zh-TW" altLang="en-US" sz="1200" dirty="0"/>
          </a:p>
        </p:txBody>
      </p:sp>
      <p:pic>
        <p:nvPicPr>
          <p:cNvPr id="41" name="Picture 20">
            <a:extLst>
              <a:ext uri="{FF2B5EF4-FFF2-40B4-BE49-F238E27FC236}">
                <a16:creationId xmlns:a16="http://schemas.microsoft.com/office/drawing/2014/main" id="{B888FE8A-6032-41DA-AB23-4C1969141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6347" y="3929482"/>
            <a:ext cx="1369336" cy="76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040F9530-98E8-4B00-A74C-E1B51F2BF99C}"/>
              </a:ext>
            </a:extLst>
          </p:cNvPr>
          <p:cNvSpPr txBox="1"/>
          <p:nvPr/>
        </p:nvSpPr>
        <p:spPr>
          <a:xfrm>
            <a:off x="3654532" y="364274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17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D5004545-5F69-4423-AACE-58282E1DBCAB}"/>
              </a:ext>
            </a:extLst>
          </p:cNvPr>
          <p:cNvSpPr txBox="1"/>
          <p:nvPr/>
        </p:nvSpPr>
        <p:spPr>
          <a:xfrm>
            <a:off x="5379358" y="3650971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18</a:t>
            </a:r>
          </a:p>
        </p:txBody>
      </p:sp>
      <p:pic>
        <p:nvPicPr>
          <p:cNvPr id="43" name="Picture 21">
            <a:extLst>
              <a:ext uri="{FF2B5EF4-FFF2-40B4-BE49-F238E27FC236}">
                <a16:creationId xmlns:a16="http://schemas.microsoft.com/office/drawing/2014/main" id="{397A228E-39EB-408B-9E35-046300D9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8307" y="3931949"/>
            <a:ext cx="1369336" cy="76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2">
            <a:extLst>
              <a:ext uri="{FF2B5EF4-FFF2-40B4-BE49-F238E27FC236}">
                <a16:creationId xmlns:a16="http://schemas.microsoft.com/office/drawing/2014/main" id="{EDEA6458-F018-4AE3-8A9F-63FB19E24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4772" y="3931275"/>
            <a:ext cx="1368841" cy="76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937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76964" y="557486"/>
            <a:ext cx="8229600" cy="939737"/>
          </a:xfrm>
        </p:spPr>
        <p:txBody>
          <a:bodyPr>
            <a:normAutofit/>
          </a:bodyPr>
          <a:lstStyle/>
          <a:p>
            <a:r>
              <a:rPr lang="en-US" altLang="zh-TW" sz="2800" b="1" dirty="0"/>
              <a:t>Storyboard – Phase 2</a:t>
            </a:r>
            <a:br>
              <a:rPr lang="en-US" altLang="zh-TW" sz="2800" b="1" dirty="0"/>
            </a:br>
            <a:endParaRPr lang="zh-TW" altLang="en-US" sz="28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276964" y="122327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</a:t>
            </a:r>
            <a:endParaRPr lang="zh-TW" altLang="en-US" sz="1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1986102" y="121876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2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3675216" y="121876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3</a:t>
            </a:r>
            <a:endParaRPr lang="zh-TW" altLang="en-US" sz="12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393332" y="118179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4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7087640" y="120394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5</a:t>
            </a:r>
            <a:endParaRPr lang="zh-TW" altLang="en-US" sz="12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8771047" y="112462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6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10435448" y="118053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7</a:t>
            </a:r>
            <a:endParaRPr lang="zh-TW" altLang="en-US" sz="12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76964" y="244141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8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1942782" y="243367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9</a:t>
            </a:r>
            <a:endParaRPr lang="zh-TW" altLang="en-US" sz="12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3615072" y="246375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10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5336695" y="24482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11</a:t>
            </a:r>
            <a:endParaRPr lang="zh-TW" altLang="en-US" sz="12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7070772" y="245576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12</a:t>
            </a:r>
          </a:p>
        </p:txBody>
      </p:sp>
      <p:sp>
        <p:nvSpPr>
          <p:cNvPr id="36" name="文字方塊 35"/>
          <p:cNvSpPr txBox="1"/>
          <p:nvPr/>
        </p:nvSpPr>
        <p:spPr>
          <a:xfrm>
            <a:off x="8795598" y="246399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13</a:t>
            </a:r>
          </a:p>
        </p:txBody>
      </p:sp>
      <p:sp>
        <p:nvSpPr>
          <p:cNvPr id="37" name="文字方塊 36"/>
          <p:cNvSpPr txBox="1"/>
          <p:nvPr/>
        </p:nvSpPr>
        <p:spPr>
          <a:xfrm>
            <a:off x="10435268" y="245092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14</a:t>
            </a:r>
          </a:p>
        </p:txBody>
      </p:sp>
      <p:sp>
        <p:nvSpPr>
          <p:cNvPr id="40" name="文字方塊 39"/>
          <p:cNvSpPr txBox="1"/>
          <p:nvPr/>
        </p:nvSpPr>
        <p:spPr>
          <a:xfrm>
            <a:off x="214472" y="36393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15</a:t>
            </a:r>
            <a:endParaRPr lang="zh-TW" altLang="en-US" sz="1200" dirty="0"/>
          </a:p>
        </p:txBody>
      </p:sp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3587" y="1516096"/>
            <a:ext cx="1362846" cy="7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11915" y="1517268"/>
            <a:ext cx="1364216" cy="7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9441" y="1511501"/>
            <a:ext cx="1363430" cy="76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0498" y="1503599"/>
            <a:ext cx="1364302" cy="76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5138" y="1487789"/>
            <a:ext cx="1365155" cy="76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7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69872" y="1512949"/>
            <a:ext cx="1366217" cy="76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45616" y="1511390"/>
            <a:ext cx="1365796" cy="76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9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316" y="2777708"/>
            <a:ext cx="1367373" cy="76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76286" y="2761266"/>
            <a:ext cx="1368420" cy="76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1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1159" y="2741135"/>
            <a:ext cx="1368806" cy="76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2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61026" y="2744158"/>
            <a:ext cx="1369336" cy="7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3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6246" y="2744935"/>
            <a:ext cx="1365937" cy="7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4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34621" y="2745971"/>
            <a:ext cx="1361623" cy="76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5" name="Picture 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0367" y="2742516"/>
            <a:ext cx="1363187" cy="7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6" name="Picture 2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194" y="3931256"/>
            <a:ext cx="1368593" cy="76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067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525" y="638226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Proposed Celebrities - Options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F63B3E-FC6C-457E-9EB7-0E0CE9B7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3612" y="1638093"/>
            <a:ext cx="1870776" cy="2806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2961" y="1775443"/>
            <a:ext cx="2531463" cy="2531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5889D55-CCA3-40E1-9269-815455A2EB2E}"/>
              </a:ext>
            </a:extLst>
          </p:cNvPr>
          <p:cNvSpPr/>
          <p:nvPr/>
        </p:nvSpPr>
        <p:spPr>
          <a:xfrm>
            <a:off x="2989673" y="4658087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b="1" dirty="0">
                <a:solidFill>
                  <a:srgbClr val="202122"/>
                </a:solidFill>
                <a:latin typeface="Arial" panose="020B0604020202020204" pitchFamily="34" charset="0"/>
              </a:rPr>
              <a:t>Akina Fong </a:t>
            </a:r>
            <a:r>
              <a:rPr lang="zh-HK" alt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方健儀</a:t>
            </a:r>
            <a:endParaRPr lang="zh-HK" altLang="en-US" sz="1600" b="1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6379885-58AF-47E3-B029-61DA46EACBAA}"/>
              </a:ext>
            </a:extLst>
          </p:cNvPr>
          <p:cNvSpPr/>
          <p:nvPr/>
        </p:nvSpPr>
        <p:spPr>
          <a:xfrm>
            <a:off x="7635397" y="4667262"/>
            <a:ext cx="196720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b="1" dirty="0">
                <a:solidFill>
                  <a:srgbClr val="202122"/>
                </a:solidFill>
                <a:latin typeface="Arial" panose="020B0604020202020204" pitchFamily="34" charset="0"/>
              </a:rPr>
              <a:t>Alex Lam </a:t>
            </a:r>
            <a:r>
              <a:rPr lang="zh-HK" alt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林德信</a:t>
            </a:r>
            <a:endParaRPr lang="en-US" altLang="zh-TW" b="1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altLang="zh-TW" sz="1600" b="1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altLang="zh-TW" sz="1600" b="1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344665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44406D-8FC1-47B8-A085-AADB4246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66218"/>
            <a:ext cx="7886700" cy="1325563"/>
          </a:xfrm>
        </p:spPr>
        <p:txBody>
          <a:bodyPr/>
          <a:lstStyle/>
          <a:p>
            <a:pPr algn="ctr"/>
            <a:r>
              <a:rPr lang="en-US" altLang="zh-HK" b="1" dirty="0"/>
              <a:t>Phase 1 </a:t>
            </a:r>
            <a:endParaRPr lang="zh-HK" altLang="en-US" b="1" dirty="0"/>
          </a:p>
        </p:txBody>
      </p:sp>
    </p:spTree>
    <p:extLst>
      <p:ext uri="{BB962C8B-B14F-4D97-AF65-F5344CB8AC3E}">
        <p14:creationId xmlns:p14="http://schemas.microsoft.com/office/powerpoint/2010/main" val="599411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F63B3E-FC6C-457E-9EB7-0E0CE9B7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4978" y="1835999"/>
            <a:ext cx="3934328" cy="2208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9276" y="1834301"/>
            <a:ext cx="3923099" cy="2212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1</a:t>
            </a:r>
            <a:endParaRPr lang="zh-HK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0629E0-9AB0-42BE-B2F8-9F7C2932B0C6}"/>
              </a:ext>
            </a:extLst>
          </p:cNvPr>
          <p:cNvSpPr txBox="1"/>
          <p:nvPr/>
        </p:nvSpPr>
        <p:spPr>
          <a:xfrm>
            <a:off x="6297126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2</a:t>
            </a:r>
            <a:endParaRPr lang="zh-HK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9CA5A92-4AA5-41E7-BD7F-06AE94011124}"/>
              </a:ext>
            </a:extLst>
          </p:cNvPr>
          <p:cNvSpPr/>
          <p:nvPr/>
        </p:nvSpPr>
        <p:spPr>
          <a:xfrm>
            <a:off x="6297126" y="4329733"/>
            <a:ext cx="4288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糖妹：咁大份甜品，唔怕糖尿病呀？</a:t>
            </a:r>
          </a:p>
        </p:txBody>
      </p:sp>
    </p:spTree>
    <p:extLst>
      <p:ext uri="{BB962C8B-B14F-4D97-AF65-F5344CB8AC3E}">
        <p14:creationId xmlns:p14="http://schemas.microsoft.com/office/powerpoint/2010/main" val="2143365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F63B3E-FC6C-457E-9EB7-0E0CE9B7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4571" y="1836635"/>
            <a:ext cx="3935143" cy="2207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2500" y="1836380"/>
            <a:ext cx="3936651" cy="2208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3</a:t>
            </a:r>
            <a:endParaRPr lang="zh-HK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0629E0-9AB0-42BE-B2F8-9F7C2932B0C6}"/>
              </a:ext>
            </a:extLst>
          </p:cNvPr>
          <p:cNvSpPr txBox="1"/>
          <p:nvPr/>
        </p:nvSpPr>
        <p:spPr>
          <a:xfrm>
            <a:off x="6297126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4</a:t>
            </a:r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7DB345-0AA3-4CBD-9D60-D07A8CD1C3D7}"/>
              </a:ext>
            </a:extLst>
          </p:cNvPr>
          <p:cNvSpPr/>
          <p:nvPr/>
        </p:nvSpPr>
        <p:spPr>
          <a:xfrm>
            <a:off x="1952500" y="4329733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TW" altLang="zh-HK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力申</a:t>
            </a:r>
            <a:r>
              <a:rPr lang="zh-HK" altLang="zh-HK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：怕咩丫，我</a:t>
            </a:r>
            <a:r>
              <a:rPr lang="zh-TW" altLang="zh-HK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仲</a:t>
            </a:r>
            <a:r>
              <a:rPr lang="zh-HK" altLang="zh-HK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後生！</a:t>
            </a:r>
            <a:endParaRPr lang="zh-TW" altLang="zh-HK" sz="20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9861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F63B3E-FC6C-457E-9EB7-0E0CE9B7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5939" y="1834234"/>
            <a:ext cx="3932407" cy="2212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905" y="1834579"/>
            <a:ext cx="3927840" cy="2211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5</a:t>
            </a:r>
            <a:endParaRPr lang="zh-HK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0629E0-9AB0-42BE-B2F8-9F7C2932B0C6}"/>
              </a:ext>
            </a:extLst>
          </p:cNvPr>
          <p:cNvSpPr txBox="1"/>
          <p:nvPr/>
        </p:nvSpPr>
        <p:spPr>
          <a:xfrm>
            <a:off x="6297126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6</a:t>
            </a:r>
            <a:endParaRPr lang="zh-HK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6606B20-52DB-4DE1-8989-FBF64BBBAC3D}"/>
              </a:ext>
            </a:extLst>
          </p:cNvPr>
          <p:cNvSpPr/>
          <p:nvPr/>
        </p:nvSpPr>
        <p:spPr>
          <a:xfrm>
            <a:off x="1885810" y="4303597"/>
            <a:ext cx="3927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力申：咁肥膩，因住膽固醇呀！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025ADC4-7090-4360-9508-4745203A1571}"/>
              </a:ext>
            </a:extLst>
          </p:cNvPr>
          <p:cNvSpPr/>
          <p:nvPr/>
        </p:nvSpPr>
        <p:spPr>
          <a:xfrm>
            <a:off x="6365939" y="4303597"/>
            <a:ext cx="3927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糖妹：我咁瘦，點會有事呀！</a:t>
            </a:r>
          </a:p>
        </p:txBody>
      </p:sp>
    </p:spTree>
    <p:extLst>
      <p:ext uri="{BB962C8B-B14F-4D97-AF65-F5344CB8AC3E}">
        <p14:creationId xmlns:p14="http://schemas.microsoft.com/office/powerpoint/2010/main" val="3538162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CCCB1-7D54-4878-B361-AC88D255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810" y="365127"/>
            <a:ext cx="7886700" cy="1001269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latin typeface="+mn-lt"/>
              </a:rPr>
              <a:t>Storyboard</a:t>
            </a:r>
            <a:r>
              <a:rPr lang="en-US" altLang="zh-HK" b="1" dirty="0">
                <a:latin typeface="+mn-lt"/>
              </a:rPr>
              <a:t> </a:t>
            </a:r>
            <a:br>
              <a:rPr lang="en-US" altLang="zh-HK" dirty="0"/>
            </a:b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516FA72-2D8B-4C38-803D-09CE772C4D74}"/>
              </a:ext>
            </a:extLst>
          </p:cNvPr>
          <p:cNvSpPr txBox="1">
            <a:spLocks/>
          </p:cNvSpPr>
          <p:nvPr/>
        </p:nvSpPr>
        <p:spPr>
          <a:xfrm>
            <a:off x="2137559" y="3186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HK">
                <a:ea typeface="微軟正黑體" panose="020B0604030504040204" pitchFamily="34" charset="-120"/>
              </a:rPr>
            </a:b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F63B3E-FC6C-457E-9EB7-0E0CE9B7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4725" y="1833636"/>
            <a:ext cx="3934835" cy="2213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61E53B-AAED-4D17-AF0D-61F3E58F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986" y="1834234"/>
            <a:ext cx="3929679" cy="2212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390F86-A2AB-4517-8030-441019264E91}"/>
              </a:ext>
            </a:extLst>
          </p:cNvPr>
          <p:cNvSpPr txBox="1"/>
          <p:nvPr/>
        </p:nvSpPr>
        <p:spPr>
          <a:xfrm>
            <a:off x="1835873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7</a:t>
            </a:r>
            <a:endParaRPr lang="zh-HK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0629E0-9AB0-42BE-B2F8-9F7C2932B0C6}"/>
              </a:ext>
            </a:extLst>
          </p:cNvPr>
          <p:cNvSpPr txBox="1"/>
          <p:nvPr/>
        </p:nvSpPr>
        <p:spPr>
          <a:xfrm>
            <a:off x="6297126" y="13663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8</a:t>
            </a:r>
            <a:endParaRPr lang="zh-HK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8CB4F64-8A38-4B19-8C0D-46D8AF09F911}"/>
              </a:ext>
            </a:extLst>
          </p:cNvPr>
          <p:cNvSpPr/>
          <p:nvPr/>
        </p:nvSpPr>
        <p:spPr>
          <a:xfrm>
            <a:off x="1986716" y="4329733"/>
            <a:ext cx="3185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力申：健康係一生嘅功課！</a:t>
            </a:r>
            <a:endParaRPr lang="en-US" altLang="zh-TW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52E1EF3-54B9-4EA6-87B0-505D1BF79F78}"/>
              </a:ext>
            </a:extLst>
          </p:cNvPr>
          <p:cNvSpPr/>
          <p:nvPr/>
        </p:nvSpPr>
        <p:spPr>
          <a:xfrm>
            <a:off x="6447969" y="4329733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後生更加唔可以交白卷，</a:t>
            </a:r>
          </a:p>
        </p:txBody>
      </p:sp>
    </p:spTree>
    <p:extLst>
      <p:ext uri="{BB962C8B-B14F-4D97-AF65-F5344CB8AC3E}">
        <p14:creationId xmlns:p14="http://schemas.microsoft.com/office/powerpoint/2010/main" val="1565502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1087</TotalTime>
  <Words>803</Words>
  <Application>Microsoft Office PowerPoint</Application>
  <PresentationFormat>寬螢幕</PresentationFormat>
  <Paragraphs>176</Paragraphs>
  <Slides>32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8" baseType="lpstr">
      <vt:lpstr>微軟正黑體</vt:lpstr>
      <vt:lpstr>Arial</vt:lpstr>
      <vt:lpstr>Calibri</vt:lpstr>
      <vt:lpstr>Calibri Light</vt:lpstr>
      <vt:lpstr>Times New Roman</vt:lpstr>
      <vt:lpstr>Office 佈景主題</vt:lpstr>
      <vt:lpstr>PowerPoint 簡報</vt:lpstr>
      <vt:lpstr>廣告意念</vt:lpstr>
      <vt:lpstr>Proposed Celebrities </vt:lpstr>
      <vt:lpstr>Proposed Celebrities - Options </vt:lpstr>
      <vt:lpstr>Phase 1 </vt:lpstr>
      <vt:lpstr>Storyboard  </vt:lpstr>
      <vt:lpstr>Storyboard  </vt:lpstr>
      <vt:lpstr>Storyboard  </vt:lpstr>
      <vt:lpstr>Storyboard  </vt:lpstr>
      <vt:lpstr>Storyboard  </vt:lpstr>
      <vt:lpstr>Storyboard  </vt:lpstr>
      <vt:lpstr>Storyboard  </vt:lpstr>
      <vt:lpstr>Storyboard  </vt:lpstr>
      <vt:lpstr>Storyboard  </vt:lpstr>
      <vt:lpstr>Storyboard  </vt:lpstr>
      <vt:lpstr>Phase 2 </vt:lpstr>
      <vt:lpstr>廣告意念</vt:lpstr>
      <vt:lpstr>Storyboard  </vt:lpstr>
      <vt:lpstr>Storyboard  </vt:lpstr>
      <vt:lpstr>Storyboard  </vt:lpstr>
      <vt:lpstr>Storyboard  </vt:lpstr>
      <vt:lpstr>Storyboard  </vt:lpstr>
      <vt:lpstr>Storyboard  </vt:lpstr>
      <vt:lpstr>Storyboard  </vt:lpstr>
      <vt:lpstr>Storyboard  </vt:lpstr>
      <vt:lpstr>Poster (Phase 1) </vt:lpstr>
      <vt:lpstr>Poster (Phase 2) </vt:lpstr>
      <vt:lpstr>Radio API – Phase 1 </vt:lpstr>
      <vt:lpstr>Radio API – Phase 2 </vt:lpstr>
      <vt:lpstr>Thank You</vt:lpstr>
      <vt:lpstr>Storyboard – Phase 1 </vt:lpstr>
      <vt:lpstr>Storyboard – Phase 2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Salon</dc:creator>
  <cp:lastModifiedBy>Ian Wong</cp:lastModifiedBy>
  <cp:revision>166</cp:revision>
  <cp:lastPrinted>2020-05-29T08:03:29Z</cp:lastPrinted>
  <dcterms:created xsi:type="dcterms:W3CDTF">2019-07-19T06:27:24Z</dcterms:created>
  <dcterms:modified xsi:type="dcterms:W3CDTF">2021-08-17T03:59:26Z</dcterms:modified>
</cp:coreProperties>
</file>