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  <p:sldMasterId id="2147483708" r:id="rId2"/>
  </p:sldMasterIdLst>
  <p:sldIdLst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56" r:id="rId11"/>
    <p:sldId id="257" r:id="rId12"/>
    <p:sldId id="278" r:id="rId13"/>
    <p:sldId id="265" r:id="rId14"/>
    <p:sldId id="266" r:id="rId15"/>
    <p:sldId id="268" r:id="rId16"/>
    <p:sldId id="275" r:id="rId17"/>
    <p:sldId id="277" r:id="rId18"/>
    <p:sldId id="270" r:id="rId19"/>
    <p:sldId id="272" r:id="rId20"/>
    <p:sldId id="282" r:id="rId21"/>
    <p:sldId id="269" r:id="rId22"/>
    <p:sldId id="267" r:id="rId23"/>
    <p:sldId id="273" r:id="rId24"/>
    <p:sldId id="274" r:id="rId25"/>
    <p:sldId id="258" r:id="rId26"/>
    <p:sldId id="260" r:id="rId27"/>
    <p:sldId id="259" r:id="rId28"/>
    <p:sldId id="261" r:id="rId29"/>
    <p:sldId id="262" r:id="rId30"/>
    <p:sldId id="263" r:id="rId31"/>
    <p:sldId id="279" r:id="rId32"/>
    <p:sldId id="283" r:id="rId33"/>
    <p:sldId id="280" r:id="rId34"/>
    <p:sldId id="284" r:id="rId35"/>
    <p:sldId id="285" r:id="rId36"/>
    <p:sldId id="298" r:id="rId37"/>
    <p:sldId id="299" r:id="rId38"/>
    <p:sldId id="296" r:id="rId39"/>
    <p:sldId id="300" r:id="rId40"/>
    <p:sldId id="28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0"/>
    <p:restoredTop sz="94690"/>
  </p:normalViewPr>
  <p:slideViewPr>
    <p:cSldViewPr snapToGrid="0" snapToObjects="1">
      <p:cViewPr varScale="1">
        <p:scale>
          <a:sx n="114" d="100"/>
          <a:sy n="114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478C87-1E48-418C-8A0B-580ABA4414F0}" type="doc">
      <dgm:prSet loTypeId="urn:microsoft.com/office/officeart/2005/8/layout/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1771BDED-12E2-4F92-92D5-4BA988CC9930}">
      <dgm:prSet phldrT="[文字]" custT="1"/>
      <dgm:spPr/>
      <dgm:t>
        <a:bodyPr/>
        <a:lstStyle/>
        <a:p>
          <a:r>
            <a:rPr lang="en-US" altLang="zh-HK" sz="1400" dirty="0"/>
            <a:t>Identification</a:t>
          </a:r>
          <a:endParaRPr lang="zh-HK" altLang="en-US" sz="1400" dirty="0"/>
        </a:p>
      </dgm:t>
    </dgm:pt>
    <dgm:pt modelId="{C6D155EA-26A8-40FC-B719-83C5D87C8509}" type="parTrans" cxnId="{46FA3E36-3666-45DF-A13A-B2D6784D4614}">
      <dgm:prSet/>
      <dgm:spPr/>
      <dgm:t>
        <a:bodyPr/>
        <a:lstStyle/>
        <a:p>
          <a:endParaRPr lang="zh-HK" altLang="en-US"/>
        </a:p>
      </dgm:t>
    </dgm:pt>
    <dgm:pt modelId="{D440E36A-68E3-427F-9611-80D618342180}" type="sibTrans" cxnId="{46FA3E36-3666-45DF-A13A-B2D6784D4614}">
      <dgm:prSet/>
      <dgm:spPr/>
      <dgm:t>
        <a:bodyPr/>
        <a:lstStyle/>
        <a:p>
          <a:endParaRPr lang="zh-HK" altLang="en-US"/>
        </a:p>
      </dgm:t>
    </dgm:pt>
    <dgm:pt modelId="{22BAA942-2322-4993-9FB8-1C6B68A72BBB}">
      <dgm:prSet phldrT="[文字]" custT="1"/>
      <dgm:spPr/>
      <dgm:t>
        <a:bodyPr/>
        <a:lstStyle/>
        <a:p>
          <a:r>
            <a:rPr lang="en-US" altLang="zh-HK" sz="1200" dirty="0"/>
            <a:t>Identify and documentation client requirement</a:t>
          </a:r>
          <a:endParaRPr lang="zh-HK" altLang="en-US" sz="1200" dirty="0"/>
        </a:p>
      </dgm:t>
    </dgm:pt>
    <dgm:pt modelId="{A8D5FEDA-42D2-40F9-8B7F-ADAD24E6A7F2}" type="parTrans" cxnId="{DBB20C8A-124C-4E86-9CEB-2351648B0760}">
      <dgm:prSet/>
      <dgm:spPr/>
      <dgm:t>
        <a:bodyPr/>
        <a:lstStyle/>
        <a:p>
          <a:endParaRPr lang="zh-HK" altLang="en-US"/>
        </a:p>
      </dgm:t>
    </dgm:pt>
    <dgm:pt modelId="{CEF8E114-9B33-4D59-84A4-9444E8F242BB}" type="sibTrans" cxnId="{DBB20C8A-124C-4E86-9CEB-2351648B0760}">
      <dgm:prSet/>
      <dgm:spPr/>
      <dgm:t>
        <a:bodyPr/>
        <a:lstStyle/>
        <a:p>
          <a:endParaRPr lang="zh-HK" altLang="en-US"/>
        </a:p>
      </dgm:t>
    </dgm:pt>
    <dgm:pt modelId="{348221C5-25F8-4E1E-B0AA-4660366DAB37}">
      <dgm:prSet phldrT="[文字]" custT="1"/>
      <dgm:spPr/>
      <dgm:t>
        <a:bodyPr/>
        <a:lstStyle/>
        <a:p>
          <a:r>
            <a:rPr lang="en-US" altLang="zh-HK" sz="1200" dirty="0"/>
            <a:t>Evaluate client existing system</a:t>
          </a:r>
          <a:endParaRPr lang="zh-HK" altLang="en-US" sz="1200" dirty="0"/>
        </a:p>
      </dgm:t>
    </dgm:pt>
    <dgm:pt modelId="{CA714BF7-FCE8-4E75-8B3B-32D292352483}" type="parTrans" cxnId="{06F34722-DF3B-4EBF-8042-7CFA495FFD8F}">
      <dgm:prSet/>
      <dgm:spPr/>
      <dgm:t>
        <a:bodyPr/>
        <a:lstStyle/>
        <a:p>
          <a:endParaRPr lang="zh-HK" altLang="en-US"/>
        </a:p>
      </dgm:t>
    </dgm:pt>
    <dgm:pt modelId="{8C68C8E2-7FF7-4CCF-A719-20ECA1B5857C}" type="sibTrans" cxnId="{06F34722-DF3B-4EBF-8042-7CFA495FFD8F}">
      <dgm:prSet/>
      <dgm:spPr/>
      <dgm:t>
        <a:bodyPr/>
        <a:lstStyle/>
        <a:p>
          <a:endParaRPr lang="zh-HK" altLang="en-US"/>
        </a:p>
      </dgm:t>
    </dgm:pt>
    <dgm:pt modelId="{23E1F22F-0A0F-47BF-98A1-A40A50B9C3FE}">
      <dgm:prSet phldrT="[文字]" custT="1"/>
      <dgm:spPr/>
      <dgm:t>
        <a:bodyPr/>
        <a:lstStyle/>
        <a:p>
          <a:r>
            <a:rPr lang="en-US" altLang="zh-HK" sz="1400" dirty="0"/>
            <a:t>Planning</a:t>
          </a:r>
          <a:endParaRPr lang="zh-HK" altLang="en-US" sz="1400" dirty="0"/>
        </a:p>
      </dgm:t>
    </dgm:pt>
    <dgm:pt modelId="{5790EC66-7621-42BE-B123-58B244E699AF}" type="parTrans" cxnId="{7EE15C8E-041C-4ED2-AE24-CE7016B55DB4}">
      <dgm:prSet/>
      <dgm:spPr/>
      <dgm:t>
        <a:bodyPr/>
        <a:lstStyle/>
        <a:p>
          <a:endParaRPr lang="zh-HK" altLang="en-US"/>
        </a:p>
      </dgm:t>
    </dgm:pt>
    <dgm:pt modelId="{856F1A6D-055A-4093-A3C9-DABD42DD481E}" type="sibTrans" cxnId="{7EE15C8E-041C-4ED2-AE24-CE7016B55DB4}">
      <dgm:prSet/>
      <dgm:spPr/>
      <dgm:t>
        <a:bodyPr/>
        <a:lstStyle/>
        <a:p>
          <a:endParaRPr lang="zh-HK" altLang="en-US"/>
        </a:p>
      </dgm:t>
    </dgm:pt>
    <dgm:pt modelId="{AA09FD2F-8BBD-4013-A2C0-3AC901DF8326}">
      <dgm:prSet phldrT="[文字]" custT="1"/>
      <dgm:spPr/>
      <dgm:t>
        <a:bodyPr/>
        <a:lstStyle/>
        <a:p>
          <a:r>
            <a:rPr lang="en-US" altLang="zh-HK" sz="1200" dirty="0"/>
            <a:t>Define project scope</a:t>
          </a:r>
          <a:endParaRPr lang="zh-HK" altLang="en-US" sz="1200" dirty="0"/>
        </a:p>
      </dgm:t>
    </dgm:pt>
    <dgm:pt modelId="{36319117-F12D-4B46-B2B8-C408EBFFAB78}" type="parTrans" cxnId="{A36D7DA0-624A-4601-A501-C3F4E2384988}">
      <dgm:prSet/>
      <dgm:spPr/>
      <dgm:t>
        <a:bodyPr/>
        <a:lstStyle/>
        <a:p>
          <a:endParaRPr lang="zh-HK" altLang="en-US"/>
        </a:p>
      </dgm:t>
    </dgm:pt>
    <dgm:pt modelId="{4CAD8C61-6B72-46E4-A4C2-F7EC92648DB7}" type="sibTrans" cxnId="{A36D7DA0-624A-4601-A501-C3F4E2384988}">
      <dgm:prSet/>
      <dgm:spPr/>
      <dgm:t>
        <a:bodyPr/>
        <a:lstStyle/>
        <a:p>
          <a:endParaRPr lang="zh-HK" altLang="en-US"/>
        </a:p>
      </dgm:t>
    </dgm:pt>
    <dgm:pt modelId="{0AAD32E9-5D00-4068-A548-DAA00B6C579E}">
      <dgm:prSet phldrT="[文字]" custT="1"/>
      <dgm:spPr/>
      <dgm:t>
        <a:bodyPr/>
        <a:lstStyle/>
        <a:p>
          <a:r>
            <a:rPr lang="en-US" altLang="zh-HK" sz="1200" dirty="0"/>
            <a:t>Develop schedule</a:t>
          </a:r>
          <a:endParaRPr lang="zh-HK" altLang="en-US" sz="1200" dirty="0"/>
        </a:p>
      </dgm:t>
    </dgm:pt>
    <dgm:pt modelId="{F9A0A6C6-11C3-458C-A092-569D1F134528}" type="parTrans" cxnId="{031B35D5-2FEC-49EF-A64D-E18570DFB69D}">
      <dgm:prSet/>
      <dgm:spPr/>
      <dgm:t>
        <a:bodyPr/>
        <a:lstStyle/>
        <a:p>
          <a:endParaRPr lang="zh-HK" altLang="en-US"/>
        </a:p>
      </dgm:t>
    </dgm:pt>
    <dgm:pt modelId="{D382609A-15B0-4A39-BD21-0C4C39688D0F}" type="sibTrans" cxnId="{031B35D5-2FEC-49EF-A64D-E18570DFB69D}">
      <dgm:prSet/>
      <dgm:spPr/>
      <dgm:t>
        <a:bodyPr/>
        <a:lstStyle/>
        <a:p>
          <a:endParaRPr lang="zh-HK" altLang="en-US"/>
        </a:p>
      </dgm:t>
    </dgm:pt>
    <dgm:pt modelId="{004B38DA-1EA7-4503-8EAC-C669C7F0B8B3}">
      <dgm:prSet phldrT="[文字]" custT="1"/>
      <dgm:spPr/>
      <dgm:t>
        <a:bodyPr/>
        <a:lstStyle/>
        <a:p>
          <a:r>
            <a:rPr lang="en-US" altLang="zh-HK" sz="1400" dirty="0"/>
            <a:t>Execution </a:t>
          </a:r>
          <a:endParaRPr lang="zh-HK" altLang="en-US" sz="1400" dirty="0"/>
        </a:p>
      </dgm:t>
    </dgm:pt>
    <dgm:pt modelId="{A8D4E62C-D76E-45FD-ACF9-D3B748550C3A}" type="parTrans" cxnId="{6ABE29D0-138C-45F1-AB02-2765C98C7036}">
      <dgm:prSet/>
      <dgm:spPr/>
      <dgm:t>
        <a:bodyPr/>
        <a:lstStyle/>
        <a:p>
          <a:endParaRPr lang="zh-HK" altLang="en-US"/>
        </a:p>
      </dgm:t>
    </dgm:pt>
    <dgm:pt modelId="{BC6C6C50-ACBF-4908-81BA-5F11C3EE48BD}" type="sibTrans" cxnId="{6ABE29D0-138C-45F1-AB02-2765C98C7036}">
      <dgm:prSet/>
      <dgm:spPr/>
      <dgm:t>
        <a:bodyPr/>
        <a:lstStyle/>
        <a:p>
          <a:endParaRPr lang="zh-HK" altLang="en-US"/>
        </a:p>
      </dgm:t>
    </dgm:pt>
    <dgm:pt modelId="{DFDD89C2-A8B1-4AEC-B2CB-51F626D32E03}">
      <dgm:prSet phldrT="[文字]" custT="1"/>
      <dgm:spPr/>
      <dgm:t>
        <a:bodyPr/>
        <a:lstStyle/>
        <a:p>
          <a:r>
            <a:rPr lang="en-US" altLang="zh-HK" sz="1200" dirty="0"/>
            <a:t>Coordinate work with vendor</a:t>
          </a:r>
          <a:endParaRPr lang="zh-HK" altLang="en-US" sz="1200" dirty="0"/>
        </a:p>
      </dgm:t>
    </dgm:pt>
    <dgm:pt modelId="{7BE09101-DDBC-40AC-A536-E655AFCC57DF}" type="parTrans" cxnId="{7A76F914-43FD-4693-B4BD-8AE8C73F3CBC}">
      <dgm:prSet/>
      <dgm:spPr/>
      <dgm:t>
        <a:bodyPr/>
        <a:lstStyle/>
        <a:p>
          <a:endParaRPr lang="zh-HK" altLang="en-US"/>
        </a:p>
      </dgm:t>
    </dgm:pt>
    <dgm:pt modelId="{8303A057-6933-45C6-9EAD-3B4D5855EFE3}" type="sibTrans" cxnId="{7A76F914-43FD-4693-B4BD-8AE8C73F3CBC}">
      <dgm:prSet/>
      <dgm:spPr/>
      <dgm:t>
        <a:bodyPr/>
        <a:lstStyle/>
        <a:p>
          <a:endParaRPr lang="zh-HK" altLang="en-US"/>
        </a:p>
      </dgm:t>
    </dgm:pt>
    <dgm:pt modelId="{45F38BB8-269F-47C2-919C-57DCFC7A8227}">
      <dgm:prSet phldrT="[文字]" custT="1"/>
      <dgm:spPr/>
      <dgm:t>
        <a:bodyPr/>
        <a:lstStyle/>
        <a:p>
          <a:r>
            <a:rPr lang="en-US" altLang="zh-HK" sz="1200" dirty="0"/>
            <a:t>Generate report for client</a:t>
          </a:r>
          <a:endParaRPr lang="zh-HK" altLang="en-US" sz="1200" dirty="0"/>
        </a:p>
      </dgm:t>
    </dgm:pt>
    <dgm:pt modelId="{7CCC7625-D7F6-475A-81FC-EEA671F3FEA8}" type="parTrans" cxnId="{7B1C2945-9E33-4A52-A2EA-B546187502C1}">
      <dgm:prSet/>
      <dgm:spPr/>
      <dgm:t>
        <a:bodyPr/>
        <a:lstStyle/>
        <a:p>
          <a:endParaRPr lang="zh-HK" altLang="en-US"/>
        </a:p>
      </dgm:t>
    </dgm:pt>
    <dgm:pt modelId="{B170955B-045B-4254-BC83-D98B716B9C4F}" type="sibTrans" cxnId="{7B1C2945-9E33-4A52-A2EA-B546187502C1}">
      <dgm:prSet/>
      <dgm:spPr/>
      <dgm:t>
        <a:bodyPr/>
        <a:lstStyle/>
        <a:p>
          <a:endParaRPr lang="zh-HK" altLang="en-US"/>
        </a:p>
      </dgm:t>
    </dgm:pt>
    <dgm:pt modelId="{3CDAEB88-71C2-4D07-9045-AF8BED75B338}">
      <dgm:prSet phldrT="[文字]"/>
      <dgm:spPr/>
      <dgm:t>
        <a:bodyPr/>
        <a:lstStyle/>
        <a:p>
          <a:endParaRPr lang="zh-HK" altLang="en-US" sz="1500" dirty="0"/>
        </a:p>
      </dgm:t>
    </dgm:pt>
    <dgm:pt modelId="{F5B0A403-BDF1-4599-BF07-BB2D33AA8CCB}" type="parTrans" cxnId="{FFA7CC03-B88B-4A76-B6A2-37CEF6AE82DF}">
      <dgm:prSet/>
      <dgm:spPr/>
      <dgm:t>
        <a:bodyPr/>
        <a:lstStyle/>
        <a:p>
          <a:endParaRPr lang="zh-HK" altLang="en-US"/>
        </a:p>
      </dgm:t>
    </dgm:pt>
    <dgm:pt modelId="{9092076D-97B5-4AE9-9F12-4653A3BB28B5}" type="sibTrans" cxnId="{FFA7CC03-B88B-4A76-B6A2-37CEF6AE82DF}">
      <dgm:prSet/>
      <dgm:spPr/>
      <dgm:t>
        <a:bodyPr/>
        <a:lstStyle/>
        <a:p>
          <a:endParaRPr lang="zh-HK" altLang="en-US"/>
        </a:p>
      </dgm:t>
    </dgm:pt>
    <dgm:pt modelId="{2D962862-7F14-4CBF-9CE9-D71931E213F1}">
      <dgm:prSet phldrT="[文字]" custT="1"/>
      <dgm:spPr/>
      <dgm:t>
        <a:bodyPr/>
        <a:lstStyle/>
        <a:p>
          <a:r>
            <a:rPr lang="en-US" altLang="zh-HK" sz="1200" dirty="0"/>
            <a:t>Request for quotation</a:t>
          </a:r>
          <a:endParaRPr lang="zh-HK" altLang="en-US" sz="1200" dirty="0"/>
        </a:p>
      </dgm:t>
    </dgm:pt>
    <dgm:pt modelId="{6A6856BF-2B5F-49F0-A9BD-0F0AC321D588}" type="parTrans" cxnId="{1D9FBC1D-84C0-4540-92DB-E9E062D52AB2}">
      <dgm:prSet/>
      <dgm:spPr/>
      <dgm:t>
        <a:bodyPr/>
        <a:lstStyle/>
        <a:p>
          <a:endParaRPr lang="zh-HK" altLang="en-US"/>
        </a:p>
      </dgm:t>
    </dgm:pt>
    <dgm:pt modelId="{FE893D3C-5379-44DB-B91F-E0C7A28F8B04}" type="sibTrans" cxnId="{1D9FBC1D-84C0-4540-92DB-E9E062D52AB2}">
      <dgm:prSet/>
      <dgm:spPr/>
      <dgm:t>
        <a:bodyPr/>
        <a:lstStyle/>
        <a:p>
          <a:endParaRPr lang="zh-HK" altLang="en-US"/>
        </a:p>
      </dgm:t>
    </dgm:pt>
    <dgm:pt modelId="{6936AC2F-3F02-412A-AA45-2F0F91D181C7}">
      <dgm:prSet phldrT="[文字]" custT="1"/>
      <dgm:spPr/>
      <dgm:t>
        <a:bodyPr/>
        <a:lstStyle/>
        <a:p>
          <a:r>
            <a:rPr lang="en-US" altLang="zh-HK" sz="1400" dirty="0"/>
            <a:t>Closing</a:t>
          </a:r>
          <a:endParaRPr lang="zh-HK" altLang="en-US" sz="1400" dirty="0"/>
        </a:p>
      </dgm:t>
    </dgm:pt>
    <dgm:pt modelId="{BD26BD1C-5E47-4191-9C53-0B62E08594BC}" type="parTrans" cxnId="{86A6D58C-4275-4A4D-B6F7-0DBD48D67DAD}">
      <dgm:prSet/>
      <dgm:spPr/>
      <dgm:t>
        <a:bodyPr/>
        <a:lstStyle/>
        <a:p>
          <a:endParaRPr lang="zh-HK" altLang="en-US"/>
        </a:p>
      </dgm:t>
    </dgm:pt>
    <dgm:pt modelId="{D8246E8D-9A1D-4653-86B0-C502EE928E4D}" type="sibTrans" cxnId="{86A6D58C-4275-4A4D-B6F7-0DBD48D67DAD}">
      <dgm:prSet/>
      <dgm:spPr/>
      <dgm:t>
        <a:bodyPr/>
        <a:lstStyle/>
        <a:p>
          <a:endParaRPr lang="zh-HK" altLang="en-US"/>
        </a:p>
      </dgm:t>
    </dgm:pt>
    <dgm:pt modelId="{300C3478-0AAA-4FE8-B1BA-99ED6D68E2DA}">
      <dgm:prSet phldrT="[文字]" custT="1"/>
      <dgm:spPr/>
      <dgm:t>
        <a:bodyPr/>
        <a:lstStyle/>
        <a:p>
          <a:r>
            <a:rPr lang="en-US" altLang="zh-HK" sz="1200" dirty="0"/>
            <a:t>Training section</a:t>
          </a:r>
          <a:endParaRPr lang="zh-HK" altLang="en-US" sz="1200" dirty="0"/>
        </a:p>
      </dgm:t>
    </dgm:pt>
    <dgm:pt modelId="{F501CBC0-531D-4A7C-8F5B-CA34B239AC07}" type="parTrans" cxnId="{4F875DEF-DFF0-43FB-8319-084C1DCCFBC5}">
      <dgm:prSet/>
      <dgm:spPr/>
      <dgm:t>
        <a:bodyPr/>
        <a:lstStyle/>
        <a:p>
          <a:endParaRPr lang="zh-HK" altLang="en-US"/>
        </a:p>
      </dgm:t>
    </dgm:pt>
    <dgm:pt modelId="{2BFD078E-B280-4A6B-8FC7-A0FB37E99013}" type="sibTrans" cxnId="{4F875DEF-DFF0-43FB-8319-084C1DCCFBC5}">
      <dgm:prSet/>
      <dgm:spPr/>
      <dgm:t>
        <a:bodyPr/>
        <a:lstStyle/>
        <a:p>
          <a:endParaRPr lang="zh-HK" altLang="en-US"/>
        </a:p>
      </dgm:t>
    </dgm:pt>
    <dgm:pt modelId="{8C8370B1-97CB-4FCF-9909-5C5898B95250}">
      <dgm:prSet phldrT="[文字]" custT="1"/>
      <dgm:spPr/>
      <dgm:t>
        <a:bodyPr/>
        <a:lstStyle/>
        <a:p>
          <a:r>
            <a:rPr lang="en-US" altLang="zh-HK" sz="1200" dirty="0"/>
            <a:t>Final report</a:t>
          </a:r>
          <a:endParaRPr lang="zh-HK" altLang="en-US" sz="1200" dirty="0"/>
        </a:p>
      </dgm:t>
    </dgm:pt>
    <dgm:pt modelId="{81CAC650-A974-4DEE-A24E-1647A4A20F60}" type="parTrans" cxnId="{45E2683A-BE92-464B-92F1-EC85B0AC6CA5}">
      <dgm:prSet/>
      <dgm:spPr/>
      <dgm:t>
        <a:bodyPr/>
        <a:lstStyle/>
        <a:p>
          <a:endParaRPr lang="zh-HK" altLang="en-US"/>
        </a:p>
      </dgm:t>
    </dgm:pt>
    <dgm:pt modelId="{A4D65BA7-40A5-4186-A1B5-140958EFB1C5}" type="sibTrans" cxnId="{45E2683A-BE92-464B-92F1-EC85B0AC6CA5}">
      <dgm:prSet/>
      <dgm:spPr/>
      <dgm:t>
        <a:bodyPr/>
        <a:lstStyle/>
        <a:p>
          <a:endParaRPr lang="zh-HK" altLang="en-US"/>
        </a:p>
      </dgm:t>
    </dgm:pt>
    <dgm:pt modelId="{4DE5A03A-EBA2-4E0A-9BC5-E8D3E082892F}" type="pres">
      <dgm:prSet presAssocID="{11478C87-1E48-418C-8A0B-580ABA4414F0}" presName="linearFlow" presStyleCnt="0">
        <dgm:presLayoutVars>
          <dgm:dir/>
          <dgm:animLvl val="lvl"/>
          <dgm:resizeHandles val="exact"/>
        </dgm:presLayoutVars>
      </dgm:prSet>
      <dgm:spPr/>
    </dgm:pt>
    <dgm:pt modelId="{CB4F37BB-2A69-4D87-B908-A2C1AABB489C}" type="pres">
      <dgm:prSet presAssocID="{1771BDED-12E2-4F92-92D5-4BA988CC9930}" presName="composite" presStyleCnt="0"/>
      <dgm:spPr/>
    </dgm:pt>
    <dgm:pt modelId="{745EF1F9-00EF-4574-A096-F7C2638CB872}" type="pres">
      <dgm:prSet presAssocID="{1771BDED-12E2-4F92-92D5-4BA988CC993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16C3C6-6759-48A4-B32C-6CA2C21F2588}" type="pres">
      <dgm:prSet presAssocID="{1771BDED-12E2-4F92-92D5-4BA988CC9930}" presName="parSh" presStyleLbl="node1" presStyleIdx="0" presStyleCnt="4"/>
      <dgm:spPr/>
    </dgm:pt>
    <dgm:pt modelId="{255F20FE-E91F-404B-8AD4-8FF4F40A2BC3}" type="pres">
      <dgm:prSet presAssocID="{1771BDED-12E2-4F92-92D5-4BA988CC9930}" presName="desTx" presStyleLbl="fgAcc1" presStyleIdx="0" presStyleCnt="4">
        <dgm:presLayoutVars>
          <dgm:bulletEnabled val="1"/>
        </dgm:presLayoutVars>
      </dgm:prSet>
      <dgm:spPr/>
    </dgm:pt>
    <dgm:pt modelId="{0A12F6AC-B955-41C6-908F-B09A625992C8}" type="pres">
      <dgm:prSet presAssocID="{D440E36A-68E3-427F-9611-80D618342180}" presName="sibTrans" presStyleLbl="sibTrans2D1" presStyleIdx="0" presStyleCnt="3"/>
      <dgm:spPr/>
    </dgm:pt>
    <dgm:pt modelId="{6A6589BF-2038-4A66-9018-8049D97FE92A}" type="pres">
      <dgm:prSet presAssocID="{D440E36A-68E3-427F-9611-80D618342180}" presName="connTx" presStyleLbl="sibTrans2D1" presStyleIdx="0" presStyleCnt="3"/>
      <dgm:spPr/>
    </dgm:pt>
    <dgm:pt modelId="{29ED8E39-1B0F-4A69-8606-D40692B2AE76}" type="pres">
      <dgm:prSet presAssocID="{23E1F22F-0A0F-47BF-98A1-A40A50B9C3FE}" presName="composite" presStyleCnt="0"/>
      <dgm:spPr/>
    </dgm:pt>
    <dgm:pt modelId="{F18A5A28-A0C1-4867-9727-15956030D330}" type="pres">
      <dgm:prSet presAssocID="{23E1F22F-0A0F-47BF-98A1-A40A50B9C3FE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58EF203-2AE3-4592-9A59-81BE76262451}" type="pres">
      <dgm:prSet presAssocID="{23E1F22F-0A0F-47BF-98A1-A40A50B9C3FE}" presName="parSh" presStyleLbl="node1" presStyleIdx="1" presStyleCnt="4"/>
      <dgm:spPr/>
    </dgm:pt>
    <dgm:pt modelId="{89176B71-AFF9-45FD-8E8E-E77E4F75D54D}" type="pres">
      <dgm:prSet presAssocID="{23E1F22F-0A0F-47BF-98A1-A40A50B9C3FE}" presName="desTx" presStyleLbl="fgAcc1" presStyleIdx="1" presStyleCnt="4">
        <dgm:presLayoutVars>
          <dgm:bulletEnabled val="1"/>
        </dgm:presLayoutVars>
      </dgm:prSet>
      <dgm:spPr/>
    </dgm:pt>
    <dgm:pt modelId="{1F5CDD45-12B4-4278-B5E0-3E0F258F23B0}" type="pres">
      <dgm:prSet presAssocID="{856F1A6D-055A-4093-A3C9-DABD42DD481E}" presName="sibTrans" presStyleLbl="sibTrans2D1" presStyleIdx="1" presStyleCnt="3"/>
      <dgm:spPr/>
    </dgm:pt>
    <dgm:pt modelId="{6C42E0C1-6FCA-4765-A934-93886AFFAD84}" type="pres">
      <dgm:prSet presAssocID="{856F1A6D-055A-4093-A3C9-DABD42DD481E}" presName="connTx" presStyleLbl="sibTrans2D1" presStyleIdx="1" presStyleCnt="3"/>
      <dgm:spPr/>
    </dgm:pt>
    <dgm:pt modelId="{57F5847A-1C6E-41BD-9A52-27048D3FFF8D}" type="pres">
      <dgm:prSet presAssocID="{004B38DA-1EA7-4503-8EAC-C669C7F0B8B3}" presName="composite" presStyleCnt="0"/>
      <dgm:spPr/>
    </dgm:pt>
    <dgm:pt modelId="{7FFEB0BF-AA61-4AB3-97BD-EF9E97B201C6}" type="pres">
      <dgm:prSet presAssocID="{004B38DA-1EA7-4503-8EAC-C669C7F0B8B3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4C9BD71-90B8-49ED-A591-2BE27C6D37F2}" type="pres">
      <dgm:prSet presAssocID="{004B38DA-1EA7-4503-8EAC-C669C7F0B8B3}" presName="parSh" presStyleLbl="node1" presStyleIdx="2" presStyleCnt="4"/>
      <dgm:spPr/>
    </dgm:pt>
    <dgm:pt modelId="{7BAE51E6-524F-4A3A-A1B3-19DB026D77D3}" type="pres">
      <dgm:prSet presAssocID="{004B38DA-1EA7-4503-8EAC-C669C7F0B8B3}" presName="desTx" presStyleLbl="fgAcc1" presStyleIdx="2" presStyleCnt="4">
        <dgm:presLayoutVars>
          <dgm:bulletEnabled val="1"/>
        </dgm:presLayoutVars>
      </dgm:prSet>
      <dgm:spPr/>
    </dgm:pt>
    <dgm:pt modelId="{ACB18741-E5A4-43D9-953E-A9F7F3CE202B}" type="pres">
      <dgm:prSet presAssocID="{BC6C6C50-ACBF-4908-81BA-5F11C3EE48BD}" presName="sibTrans" presStyleLbl="sibTrans2D1" presStyleIdx="2" presStyleCnt="3"/>
      <dgm:spPr/>
    </dgm:pt>
    <dgm:pt modelId="{4C5BB350-5967-4FAB-9748-77614A79279A}" type="pres">
      <dgm:prSet presAssocID="{BC6C6C50-ACBF-4908-81BA-5F11C3EE48BD}" presName="connTx" presStyleLbl="sibTrans2D1" presStyleIdx="2" presStyleCnt="3"/>
      <dgm:spPr/>
    </dgm:pt>
    <dgm:pt modelId="{3DF48B75-AF32-4FD5-8159-AE8E91CB0D5A}" type="pres">
      <dgm:prSet presAssocID="{6936AC2F-3F02-412A-AA45-2F0F91D181C7}" presName="composite" presStyleCnt="0"/>
      <dgm:spPr/>
    </dgm:pt>
    <dgm:pt modelId="{2C09A5D0-4903-4D6C-A1A8-D397A5072746}" type="pres">
      <dgm:prSet presAssocID="{6936AC2F-3F02-412A-AA45-2F0F91D181C7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8153FDF-758E-4CD2-9C94-61443DBE4344}" type="pres">
      <dgm:prSet presAssocID="{6936AC2F-3F02-412A-AA45-2F0F91D181C7}" presName="parSh" presStyleLbl="node1" presStyleIdx="3" presStyleCnt="4"/>
      <dgm:spPr/>
    </dgm:pt>
    <dgm:pt modelId="{BB29839E-BACC-487F-A439-F41857C90876}" type="pres">
      <dgm:prSet presAssocID="{6936AC2F-3F02-412A-AA45-2F0F91D181C7}" presName="desTx" presStyleLbl="fgAcc1" presStyleIdx="3" presStyleCnt="4">
        <dgm:presLayoutVars>
          <dgm:bulletEnabled val="1"/>
        </dgm:presLayoutVars>
      </dgm:prSet>
      <dgm:spPr/>
    </dgm:pt>
  </dgm:ptLst>
  <dgm:cxnLst>
    <dgm:cxn modelId="{313C8E00-E9B6-430B-8E62-DB3F8C422A69}" type="presOf" srcId="{0AAD32E9-5D00-4068-A548-DAA00B6C579E}" destId="{89176B71-AFF9-45FD-8E8E-E77E4F75D54D}" srcOrd="0" destOrd="2" presId="urn:microsoft.com/office/officeart/2005/8/layout/process3"/>
    <dgm:cxn modelId="{FFA7CC03-B88B-4A76-B6A2-37CEF6AE82DF}" srcId="{23E1F22F-0A0F-47BF-98A1-A40A50B9C3FE}" destId="{3CDAEB88-71C2-4D07-9045-AF8BED75B338}" srcOrd="3" destOrd="0" parTransId="{F5B0A403-BDF1-4599-BF07-BB2D33AA8CCB}" sibTransId="{9092076D-97B5-4AE9-9F12-4653A3BB28B5}"/>
    <dgm:cxn modelId="{C7656404-C7B2-463D-9BDD-F1C22173C96C}" type="presOf" srcId="{BC6C6C50-ACBF-4908-81BA-5F11C3EE48BD}" destId="{ACB18741-E5A4-43D9-953E-A9F7F3CE202B}" srcOrd="0" destOrd="0" presId="urn:microsoft.com/office/officeart/2005/8/layout/process3"/>
    <dgm:cxn modelId="{02FD4609-66B1-4EFA-8DB4-853553DE7ED6}" type="presOf" srcId="{004B38DA-1EA7-4503-8EAC-C669C7F0B8B3}" destId="{7FFEB0BF-AA61-4AB3-97BD-EF9E97B201C6}" srcOrd="0" destOrd="0" presId="urn:microsoft.com/office/officeart/2005/8/layout/process3"/>
    <dgm:cxn modelId="{21EA8A0D-7B23-414C-BA01-D79E140304C6}" type="presOf" srcId="{1771BDED-12E2-4F92-92D5-4BA988CC9930}" destId="{3716C3C6-6759-48A4-B32C-6CA2C21F2588}" srcOrd="1" destOrd="0" presId="urn:microsoft.com/office/officeart/2005/8/layout/process3"/>
    <dgm:cxn modelId="{7A76F914-43FD-4693-B4BD-8AE8C73F3CBC}" srcId="{004B38DA-1EA7-4503-8EAC-C669C7F0B8B3}" destId="{DFDD89C2-A8B1-4AEC-B2CB-51F626D32E03}" srcOrd="0" destOrd="0" parTransId="{7BE09101-DDBC-40AC-A536-E655AFCC57DF}" sibTransId="{8303A057-6933-45C6-9EAD-3B4D5855EFE3}"/>
    <dgm:cxn modelId="{1D9FBC1D-84C0-4540-92DB-E9E062D52AB2}" srcId="{23E1F22F-0A0F-47BF-98A1-A40A50B9C3FE}" destId="{2D962862-7F14-4CBF-9CE9-D71931E213F1}" srcOrd="1" destOrd="0" parTransId="{6A6856BF-2B5F-49F0-A9BD-0F0AC321D588}" sibTransId="{FE893D3C-5379-44DB-B91F-E0C7A28F8B04}"/>
    <dgm:cxn modelId="{96915A1E-CC07-4709-B3C6-C8081D0EE851}" type="presOf" srcId="{D440E36A-68E3-427F-9611-80D618342180}" destId="{6A6589BF-2038-4A66-9018-8049D97FE92A}" srcOrd="1" destOrd="0" presId="urn:microsoft.com/office/officeart/2005/8/layout/process3"/>
    <dgm:cxn modelId="{38105721-A8C0-4A7D-8EF8-D02467A1F9E3}" type="presOf" srcId="{AA09FD2F-8BBD-4013-A2C0-3AC901DF8326}" destId="{89176B71-AFF9-45FD-8E8E-E77E4F75D54D}" srcOrd="0" destOrd="0" presId="urn:microsoft.com/office/officeart/2005/8/layout/process3"/>
    <dgm:cxn modelId="{06F34722-DF3B-4EBF-8042-7CFA495FFD8F}" srcId="{1771BDED-12E2-4F92-92D5-4BA988CC9930}" destId="{348221C5-25F8-4E1E-B0AA-4660366DAB37}" srcOrd="1" destOrd="0" parTransId="{CA714BF7-FCE8-4E75-8B3B-32D292352483}" sibTransId="{8C68C8E2-7FF7-4CCF-A719-20ECA1B5857C}"/>
    <dgm:cxn modelId="{F4F0C825-C87A-44A0-BB72-7D08510E4B5E}" type="presOf" srcId="{11478C87-1E48-418C-8A0B-580ABA4414F0}" destId="{4DE5A03A-EBA2-4E0A-9BC5-E8D3E082892F}" srcOrd="0" destOrd="0" presId="urn:microsoft.com/office/officeart/2005/8/layout/process3"/>
    <dgm:cxn modelId="{B775E327-CAD3-4F0C-8571-522A6429CA37}" type="presOf" srcId="{8C8370B1-97CB-4FCF-9909-5C5898B95250}" destId="{BB29839E-BACC-487F-A439-F41857C90876}" srcOrd="0" destOrd="1" presId="urn:microsoft.com/office/officeart/2005/8/layout/process3"/>
    <dgm:cxn modelId="{AC4ACB2C-802C-4639-8D07-AD2D81C2A8DC}" type="presOf" srcId="{23E1F22F-0A0F-47BF-98A1-A40A50B9C3FE}" destId="{F18A5A28-A0C1-4867-9727-15956030D330}" srcOrd="0" destOrd="0" presId="urn:microsoft.com/office/officeart/2005/8/layout/process3"/>
    <dgm:cxn modelId="{5DEACD31-9536-4F91-ACA2-245A6BE2DB17}" type="presOf" srcId="{856F1A6D-055A-4093-A3C9-DABD42DD481E}" destId="{1F5CDD45-12B4-4278-B5E0-3E0F258F23B0}" srcOrd="0" destOrd="0" presId="urn:microsoft.com/office/officeart/2005/8/layout/process3"/>
    <dgm:cxn modelId="{46FA3E36-3666-45DF-A13A-B2D6784D4614}" srcId="{11478C87-1E48-418C-8A0B-580ABA4414F0}" destId="{1771BDED-12E2-4F92-92D5-4BA988CC9930}" srcOrd="0" destOrd="0" parTransId="{C6D155EA-26A8-40FC-B719-83C5D87C8509}" sibTransId="{D440E36A-68E3-427F-9611-80D618342180}"/>
    <dgm:cxn modelId="{45E2683A-BE92-464B-92F1-EC85B0AC6CA5}" srcId="{6936AC2F-3F02-412A-AA45-2F0F91D181C7}" destId="{8C8370B1-97CB-4FCF-9909-5C5898B95250}" srcOrd="1" destOrd="0" parTransId="{81CAC650-A974-4DEE-A24E-1647A4A20F60}" sibTransId="{A4D65BA7-40A5-4186-A1B5-140958EFB1C5}"/>
    <dgm:cxn modelId="{2CD8823A-7CA8-447D-B99B-0CA363939BD5}" type="presOf" srcId="{1771BDED-12E2-4F92-92D5-4BA988CC9930}" destId="{745EF1F9-00EF-4574-A096-F7C2638CB872}" srcOrd="0" destOrd="0" presId="urn:microsoft.com/office/officeart/2005/8/layout/process3"/>
    <dgm:cxn modelId="{6AAFD65C-19BF-43F7-9CE6-6D27C6B2639D}" type="presOf" srcId="{D440E36A-68E3-427F-9611-80D618342180}" destId="{0A12F6AC-B955-41C6-908F-B09A625992C8}" srcOrd="0" destOrd="0" presId="urn:microsoft.com/office/officeart/2005/8/layout/process3"/>
    <dgm:cxn modelId="{7B895464-F236-4AB0-A05C-0EC44D9E2578}" type="presOf" srcId="{BC6C6C50-ACBF-4908-81BA-5F11C3EE48BD}" destId="{4C5BB350-5967-4FAB-9748-77614A79279A}" srcOrd="1" destOrd="0" presId="urn:microsoft.com/office/officeart/2005/8/layout/process3"/>
    <dgm:cxn modelId="{7B1C2945-9E33-4A52-A2EA-B546187502C1}" srcId="{004B38DA-1EA7-4503-8EAC-C669C7F0B8B3}" destId="{45F38BB8-269F-47C2-919C-57DCFC7A8227}" srcOrd="1" destOrd="0" parTransId="{7CCC7625-D7F6-475A-81FC-EEA671F3FEA8}" sibTransId="{B170955B-045B-4254-BC83-D98B716B9C4F}"/>
    <dgm:cxn modelId="{DA79B645-292D-4581-AC58-2A845908EC1F}" type="presOf" srcId="{6936AC2F-3F02-412A-AA45-2F0F91D181C7}" destId="{D8153FDF-758E-4CD2-9C94-61443DBE4344}" srcOrd="1" destOrd="0" presId="urn:microsoft.com/office/officeart/2005/8/layout/process3"/>
    <dgm:cxn modelId="{61C7B94B-A3F6-435B-902A-E6878078D3B0}" type="presOf" srcId="{300C3478-0AAA-4FE8-B1BA-99ED6D68E2DA}" destId="{BB29839E-BACC-487F-A439-F41857C90876}" srcOrd="0" destOrd="0" presId="urn:microsoft.com/office/officeart/2005/8/layout/process3"/>
    <dgm:cxn modelId="{78CBE670-E1EC-48D2-9350-32F28704C745}" type="presOf" srcId="{45F38BB8-269F-47C2-919C-57DCFC7A8227}" destId="{7BAE51E6-524F-4A3A-A1B3-19DB026D77D3}" srcOrd="0" destOrd="1" presId="urn:microsoft.com/office/officeart/2005/8/layout/process3"/>
    <dgm:cxn modelId="{36F66A77-12AC-4A7A-B80E-A335C2FD85CB}" type="presOf" srcId="{004B38DA-1EA7-4503-8EAC-C669C7F0B8B3}" destId="{94C9BD71-90B8-49ED-A591-2BE27C6D37F2}" srcOrd="1" destOrd="0" presId="urn:microsoft.com/office/officeart/2005/8/layout/process3"/>
    <dgm:cxn modelId="{DBB20C8A-124C-4E86-9CEB-2351648B0760}" srcId="{1771BDED-12E2-4F92-92D5-4BA988CC9930}" destId="{22BAA942-2322-4993-9FB8-1C6B68A72BBB}" srcOrd="0" destOrd="0" parTransId="{A8D5FEDA-42D2-40F9-8B7F-ADAD24E6A7F2}" sibTransId="{CEF8E114-9B33-4D59-84A4-9444E8F242BB}"/>
    <dgm:cxn modelId="{DD51D88A-56E7-4A51-96A8-021043BBD665}" type="presOf" srcId="{23E1F22F-0A0F-47BF-98A1-A40A50B9C3FE}" destId="{258EF203-2AE3-4592-9A59-81BE76262451}" srcOrd="1" destOrd="0" presId="urn:microsoft.com/office/officeart/2005/8/layout/process3"/>
    <dgm:cxn modelId="{FFC6208B-04B7-450F-B119-E6E3292E1A89}" type="presOf" srcId="{6936AC2F-3F02-412A-AA45-2F0F91D181C7}" destId="{2C09A5D0-4903-4D6C-A1A8-D397A5072746}" srcOrd="0" destOrd="0" presId="urn:microsoft.com/office/officeart/2005/8/layout/process3"/>
    <dgm:cxn modelId="{86A6D58C-4275-4A4D-B6F7-0DBD48D67DAD}" srcId="{11478C87-1E48-418C-8A0B-580ABA4414F0}" destId="{6936AC2F-3F02-412A-AA45-2F0F91D181C7}" srcOrd="3" destOrd="0" parTransId="{BD26BD1C-5E47-4191-9C53-0B62E08594BC}" sibTransId="{D8246E8D-9A1D-4653-86B0-C502EE928E4D}"/>
    <dgm:cxn modelId="{7EE15C8E-041C-4ED2-AE24-CE7016B55DB4}" srcId="{11478C87-1E48-418C-8A0B-580ABA4414F0}" destId="{23E1F22F-0A0F-47BF-98A1-A40A50B9C3FE}" srcOrd="1" destOrd="0" parTransId="{5790EC66-7621-42BE-B123-58B244E699AF}" sibTransId="{856F1A6D-055A-4093-A3C9-DABD42DD481E}"/>
    <dgm:cxn modelId="{A36D7DA0-624A-4601-A501-C3F4E2384988}" srcId="{23E1F22F-0A0F-47BF-98A1-A40A50B9C3FE}" destId="{AA09FD2F-8BBD-4013-A2C0-3AC901DF8326}" srcOrd="0" destOrd="0" parTransId="{36319117-F12D-4B46-B2B8-C408EBFFAB78}" sibTransId="{4CAD8C61-6B72-46E4-A4C2-F7EC92648DB7}"/>
    <dgm:cxn modelId="{8A6C4BB9-DFB0-4650-9FEA-D2E56E3831DD}" type="presOf" srcId="{DFDD89C2-A8B1-4AEC-B2CB-51F626D32E03}" destId="{7BAE51E6-524F-4A3A-A1B3-19DB026D77D3}" srcOrd="0" destOrd="0" presId="urn:microsoft.com/office/officeart/2005/8/layout/process3"/>
    <dgm:cxn modelId="{580EF1BD-2148-4CD7-888C-A57F6CD6367E}" type="presOf" srcId="{2D962862-7F14-4CBF-9CE9-D71931E213F1}" destId="{89176B71-AFF9-45FD-8E8E-E77E4F75D54D}" srcOrd="0" destOrd="1" presId="urn:microsoft.com/office/officeart/2005/8/layout/process3"/>
    <dgm:cxn modelId="{AD367CCA-3837-45CF-9273-8D4FB5D2CE89}" type="presOf" srcId="{856F1A6D-055A-4093-A3C9-DABD42DD481E}" destId="{6C42E0C1-6FCA-4765-A934-93886AFFAD84}" srcOrd="1" destOrd="0" presId="urn:microsoft.com/office/officeart/2005/8/layout/process3"/>
    <dgm:cxn modelId="{6ABE29D0-138C-45F1-AB02-2765C98C7036}" srcId="{11478C87-1E48-418C-8A0B-580ABA4414F0}" destId="{004B38DA-1EA7-4503-8EAC-C669C7F0B8B3}" srcOrd="2" destOrd="0" parTransId="{A8D4E62C-D76E-45FD-ACF9-D3B748550C3A}" sibTransId="{BC6C6C50-ACBF-4908-81BA-5F11C3EE48BD}"/>
    <dgm:cxn modelId="{96F576D1-9980-43C1-98D7-AC1460DACAFC}" type="presOf" srcId="{348221C5-25F8-4E1E-B0AA-4660366DAB37}" destId="{255F20FE-E91F-404B-8AD4-8FF4F40A2BC3}" srcOrd="0" destOrd="1" presId="urn:microsoft.com/office/officeart/2005/8/layout/process3"/>
    <dgm:cxn modelId="{031B35D5-2FEC-49EF-A64D-E18570DFB69D}" srcId="{23E1F22F-0A0F-47BF-98A1-A40A50B9C3FE}" destId="{0AAD32E9-5D00-4068-A548-DAA00B6C579E}" srcOrd="2" destOrd="0" parTransId="{F9A0A6C6-11C3-458C-A092-569D1F134528}" sibTransId="{D382609A-15B0-4A39-BD21-0C4C39688D0F}"/>
    <dgm:cxn modelId="{4F875DEF-DFF0-43FB-8319-084C1DCCFBC5}" srcId="{6936AC2F-3F02-412A-AA45-2F0F91D181C7}" destId="{300C3478-0AAA-4FE8-B1BA-99ED6D68E2DA}" srcOrd="0" destOrd="0" parTransId="{F501CBC0-531D-4A7C-8F5B-CA34B239AC07}" sibTransId="{2BFD078E-B280-4A6B-8FC7-A0FB37E99013}"/>
    <dgm:cxn modelId="{801719F3-59CF-4CB1-8BEE-7C88B4E5C427}" type="presOf" srcId="{3CDAEB88-71C2-4D07-9045-AF8BED75B338}" destId="{89176B71-AFF9-45FD-8E8E-E77E4F75D54D}" srcOrd="0" destOrd="3" presId="urn:microsoft.com/office/officeart/2005/8/layout/process3"/>
    <dgm:cxn modelId="{A40ED8F3-74FA-4828-8E85-9F18C49CD525}" type="presOf" srcId="{22BAA942-2322-4993-9FB8-1C6B68A72BBB}" destId="{255F20FE-E91F-404B-8AD4-8FF4F40A2BC3}" srcOrd="0" destOrd="0" presId="urn:microsoft.com/office/officeart/2005/8/layout/process3"/>
    <dgm:cxn modelId="{58F7172E-CFB9-4F39-ACEE-3E6EC49D93E2}" type="presParOf" srcId="{4DE5A03A-EBA2-4E0A-9BC5-E8D3E082892F}" destId="{CB4F37BB-2A69-4D87-B908-A2C1AABB489C}" srcOrd="0" destOrd="0" presId="urn:microsoft.com/office/officeart/2005/8/layout/process3"/>
    <dgm:cxn modelId="{0BFABBD4-B19C-44D4-A321-FD8EED9EC2C9}" type="presParOf" srcId="{CB4F37BB-2A69-4D87-B908-A2C1AABB489C}" destId="{745EF1F9-00EF-4574-A096-F7C2638CB872}" srcOrd="0" destOrd="0" presId="urn:microsoft.com/office/officeart/2005/8/layout/process3"/>
    <dgm:cxn modelId="{B2B413F2-9C45-4E2C-91F1-62CA27DD5EFF}" type="presParOf" srcId="{CB4F37BB-2A69-4D87-B908-A2C1AABB489C}" destId="{3716C3C6-6759-48A4-B32C-6CA2C21F2588}" srcOrd="1" destOrd="0" presId="urn:microsoft.com/office/officeart/2005/8/layout/process3"/>
    <dgm:cxn modelId="{020EEFBB-20ED-4E0B-990C-97A49E21FA43}" type="presParOf" srcId="{CB4F37BB-2A69-4D87-B908-A2C1AABB489C}" destId="{255F20FE-E91F-404B-8AD4-8FF4F40A2BC3}" srcOrd="2" destOrd="0" presId="urn:microsoft.com/office/officeart/2005/8/layout/process3"/>
    <dgm:cxn modelId="{80F79E61-D51A-417A-8A8F-73480EA3069B}" type="presParOf" srcId="{4DE5A03A-EBA2-4E0A-9BC5-E8D3E082892F}" destId="{0A12F6AC-B955-41C6-908F-B09A625992C8}" srcOrd="1" destOrd="0" presId="urn:microsoft.com/office/officeart/2005/8/layout/process3"/>
    <dgm:cxn modelId="{FCBD0A18-80B7-4C62-85CF-EDFFA9146ED0}" type="presParOf" srcId="{0A12F6AC-B955-41C6-908F-B09A625992C8}" destId="{6A6589BF-2038-4A66-9018-8049D97FE92A}" srcOrd="0" destOrd="0" presId="urn:microsoft.com/office/officeart/2005/8/layout/process3"/>
    <dgm:cxn modelId="{DFD7096C-3DF7-4691-9EEA-306D1B4CB6E0}" type="presParOf" srcId="{4DE5A03A-EBA2-4E0A-9BC5-E8D3E082892F}" destId="{29ED8E39-1B0F-4A69-8606-D40692B2AE76}" srcOrd="2" destOrd="0" presId="urn:microsoft.com/office/officeart/2005/8/layout/process3"/>
    <dgm:cxn modelId="{E2BA96FC-F3B0-482D-ABDE-43C5FC4288DD}" type="presParOf" srcId="{29ED8E39-1B0F-4A69-8606-D40692B2AE76}" destId="{F18A5A28-A0C1-4867-9727-15956030D330}" srcOrd="0" destOrd="0" presId="urn:microsoft.com/office/officeart/2005/8/layout/process3"/>
    <dgm:cxn modelId="{AB9FB1FC-8973-4ACD-87CF-625028757344}" type="presParOf" srcId="{29ED8E39-1B0F-4A69-8606-D40692B2AE76}" destId="{258EF203-2AE3-4592-9A59-81BE76262451}" srcOrd="1" destOrd="0" presId="urn:microsoft.com/office/officeart/2005/8/layout/process3"/>
    <dgm:cxn modelId="{24DE8D53-533B-476C-BA2F-99001DC2DD4D}" type="presParOf" srcId="{29ED8E39-1B0F-4A69-8606-D40692B2AE76}" destId="{89176B71-AFF9-45FD-8E8E-E77E4F75D54D}" srcOrd="2" destOrd="0" presId="urn:microsoft.com/office/officeart/2005/8/layout/process3"/>
    <dgm:cxn modelId="{7C331CDF-F240-40BC-BE5D-BE6D394AE26A}" type="presParOf" srcId="{4DE5A03A-EBA2-4E0A-9BC5-E8D3E082892F}" destId="{1F5CDD45-12B4-4278-B5E0-3E0F258F23B0}" srcOrd="3" destOrd="0" presId="urn:microsoft.com/office/officeart/2005/8/layout/process3"/>
    <dgm:cxn modelId="{F929C50C-BFFD-4EA4-A4DF-85E18CB29AFB}" type="presParOf" srcId="{1F5CDD45-12B4-4278-B5E0-3E0F258F23B0}" destId="{6C42E0C1-6FCA-4765-A934-93886AFFAD84}" srcOrd="0" destOrd="0" presId="urn:microsoft.com/office/officeart/2005/8/layout/process3"/>
    <dgm:cxn modelId="{ED2CA785-1A41-455E-92BB-BA1699833D6E}" type="presParOf" srcId="{4DE5A03A-EBA2-4E0A-9BC5-E8D3E082892F}" destId="{57F5847A-1C6E-41BD-9A52-27048D3FFF8D}" srcOrd="4" destOrd="0" presId="urn:microsoft.com/office/officeart/2005/8/layout/process3"/>
    <dgm:cxn modelId="{0FEDF4AA-3CC3-417E-871F-23B8992C43F5}" type="presParOf" srcId="{57F5847A-1C6E-41BD-9A52-27048D3FFF8D}" destId="{7FFEB0BF-AA61-4AB3-97BD-EF9E97B201C6}" srcOrd="0" destOrd="0" presId="urn:microsoft.com/office/officeart/2005/8/layout/process3"/>
    <dgm:cxn modelId="{5DAEA654-91A9-454B-BF1D-82F258E603E8}" type="presParOf" srcId="{57F5847A-1C6E-41BD-9A52-27048D3FFF8D}" destId="{94C9BD71-90B8-49ED-A591-2BE27C6D37F2}" srcOrd="1" destOrd="0" presId="urn:microsoft.com/office/officeart/2005/8/layout/process3"/>
    <dgm:cxn modelId="{1836AF90-A056-4842-B0FA-E1C38B958953}" type="presParOf" srcId="{57F5847A-1C6E-41BD-9A52-27048D3FFF8D}" destId="{7BAE51E6-524F-4A3A-A1B3-19DB026D77D3}" srcOrd="2" destOrd="0" presId="urn:microsoft.com/office/officeart/2005/8/layout/process3"/>
    <dgm:cxn modelId="{08DDD0EB-F516-451E-9E7F-613E455CE788}" type="presParOf" srcId="{4DE5A03A-EBA2-4E0A-9BC5-E8D3E082892F}" destId="{ACB18741-E5A4-43D9-953E-A9F7F3CE202B}" srcOrd="5" destOrd="0" presId="urn:microsoft.com/office/officeart/2005/8/layout/process3"/>
    <dgm:cxn modelId="{9344BD3E-AA53-40D8-8136-22D6E8A7B60E}" type="presParOf" srcId="{ACB18741-E5A4-43D9-953E-A9F7F3CE202B}" destId="{4C5BB350-5967-4FAB-9748-77614A79279A}" srcOrd="0" destOrd="0" presId="urn:microsoft.com/office/officeart/2005/8/layout/process3"/>
    <dgm:cxn modelId="{583E1F23-B8E0-49D2-9E1F-B9517516BFBB}" type="presParOf" srcId="{4DE5A03A-EBA2-4E0A-9BC5-E8D3E082892F}" destId="{3DF48B75-AF32-4FD5-8159-AE8E91CB0D5A}" srcOrd="6" destOrd="0" presId="urn:microsoft.com/office/officeart/2005/8/layout/process3"/>
    <dgm:cxn modelId="{B9515DC6-3634-4B74-AD4B-38FB78998A2A}" type="presParOf" srcId="{3DF48B75-AF32-4FD5-8159-AE8E91CB0D5A}" destId="{2C09A5D0-4903-4D6C-A1A8-D397A5072746}" srcOrd="0" destOrd="0" presId="urn:microsoft.com/office/officeart/2005/8/layout/process3"/>
    <dgm:cxn modelId="{6164FE14-1A26-4A35-8FB4-319587170D75}" type="presParOf" srcId="{3DF48B75-AF32-4FD5-8159-AE8E91CB0D5A}" destId="{D8153FDF-758E-4CD2-9C94-61443DBE4344}" srcOrd="1" destOrd="0" presId="urn:microsoft.com/office/officeart/2005/8/layout/process3"/>
    <dgm:cxn modelId="{E7901D5A-4EA1-4651-834C-6C2FFDE14C5D}" type="presParOf" srcId="{3DF48B75-AF32-4FD5-8159-AE8E91CB0D5A}" destId="{BB29839E-BACC-487F-A439-F41857C9087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6C3C6-6759-48A4-B32C-6CA2C21F2588}">
      <dsp:nvSpPr>
        <dsp:cNvPr id="0" name=""/>
        <dsp:cNvSpPr/>
      </dsp:nvSpPr>
      <dsp:spPr>
        <a:xfrm>
          <a:off x="1105" y="475192"/>
          <a:ext cx="1388693" cy="280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K" sz="1400" kern="1200" dirty="0"/>
            <a:t>Identification</a:t>
          </a:r>
          <a:endParaRPr lang="zh-HK" altLang="en-US" sz="1400" kern="1200" dirty="0"/>
        </a:p>
      </dsp:txBody>
      <dsp:txXfrm>
        <a:off x="1105" y="475192"/>
        <a:ext cx="1388693" cy="555477"/>
      </dsp:txXfrm>
    </dsp:sp>
    <dsp:sp modelId="{255F20FE-E91F-404B-8AD4-8FF4F40A2BC3}">
      <dsp:nvSpPr>
        <dsp:cNvPr id="0" name=""/>
        <dsp:cNvSpPr/>
      </dsp:nvSpPr>
      <dsp:spPr>
        <a:xfrm>
          <a:off x="285536" y="1030670"/>
          <a:ext cx="1388693" cy="374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Identify and documentation client requirement</a:t>
          </a:r>
          <a:endParaRPr lang="zh-HK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Evaluate client existing system</a:t>
          </a:r>
          <a:endParaRPr lang="zh-HK" altLang="en-US" sz="1200" kern="1200" dirty="0"/>
        </a:p>
      </dsp:txBody>
      <dsp:txXfrm>
        <a:off x="326209" y="1071343"/>
        <a:ext cx="1307347" cy="3662654"/>
      </dsp:txXfrm>
    </dsp:sp>
    <dsp:sp modelId="{0A12F6AC-B955-41C6-908F-B09A625992C8}">
      <dsp:nvSpPr>
        <dsp:cNvPr id="0" name=""/>
        <dsp:cNvSpPr/>
      </dsp:nvSpPr>
      <dsp:spPr>
        <a:xfrm>
          <a:off x="1600320" y="580059"/>
          <a:ext cx="446304" cy="3457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1400" kern="1200"/>
        </a:p>
      </dsp:txBody>
      <dsp:txXfrm>
        <a:off x="1600320" y="649208"/>
        <a:ext cx="342581" cy="207446"/>
      </dsp:txXfrm>
    </dsp:sp>
    <dsp:sp modelId="{258EF203-2AE3-4592-9A59-81BE76262451}">
      <dsp:nvSpPr>
        <dsp:cNvPr id="0" name=""/>
        <dsp:cNvSpPr/>
      </dsp:nvSpPr>
      <dsp:spPr>
        <a:xfrm>
          <a:off x="2231882" y="475192"/>
          <a:ext cx="1388693" cy="280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K" sz="1400" kern="1200" dirty="0"/>
            <a:t>Planning</a:t>
          </a:r>
          <a:endParaRPr lang="zh-HK" altLang="en-US" sz="1400" kern="1200" dirty="0"/>
        </a:p>
      </dsp:txBody>
      <dsp:txXfrm>
        <a:off x="2231882" y="475192"/>
        <a:ext cx="1388693" cy="555477"/>
      </dsp:txXfrm>
    </dsp:sp>
    <dsp:sp modelId="{89176B71-AFF9-45FD-8E8E-E77E4F75D54D}">
      <dsp:nvSpPr>
        <dsp:cNvPr id="0" name=""/>
        <dsp:cNvSpPr/>
      </dsp:nvSpPr>
      <dsp:spPr>
        <a:xfrm>
          <a:off x="2516314" y="1030670"/>
          <a:ext cx="1388693" cy="374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Define project scope</a:t>
          </a:r>
          <a:endParaRPr lang="zh-HK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Request for quotation</a:t>
          </a:r>
          <a:endParaRPr lang="zh-HK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Develop schedule</a:t>
          </a:r>
          <a:endParaRPr lang="zh-HK" altLang="en-US" sz="12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HK" altLang="en-US" sz="1500" kern="1200" dirty="0"/>
        </a:p>
      </dsp:txBody>
      <dsp:txXfrm>
        <a:off x="2556987" y="1071343"/>
        <a:ext cx="1307347" cy="3662654"/>
      </dsp:txXfrm>
    </dsp:sp>
    <dsp:sp modelId="{1F5CDD45-12B4-4278-B5E0-3E0F258F23B0}">
      <dsp:nvSpPr>
        <dsp:cNvPr id="0" name=""/>
        <dsp:cNvSpPr/>
      </dsp:nvSpPr>
      <dsp:spPr>
        <a:xfrm>
          <a:off x="3831097" y="580059"/>
          <a:ext cx="446304" cy="3457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1400" kern="1200"/>
        </a:p>
      </dsp:txBody>
      <dsp:txXfrm>
        <a:off x="3831097" y="649208"/>
        <a:ext cx="342581" cy="207446"/>
      </dsp:txXfrm>
    </dsp:sp>
    <dsp:sp modelId="{94C9BD71-90B8-49ED-A591-2BE27C6D37F2}">
      <dsp:nvSpPr>
        <dsp:cNvPr id="0" name=""/>
        <dsp:cNvSpPr/>
      </dsp:nvSpPr>
      <dsp:spPr>
        <a:xfrm>
          <a:off x="4462660" y="475192"/>
          <a:ext cx="1388693" cy="280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K" sz="1400" kern="1200" dirty="0"/>
            <a:t>Execution </a:t>
          </a:r>
          <a:endParaRPr lang="zh-HK" altLang="en-US" sz="1400" kern="1200" dirty="0"/>
        </a:p>
      </dsp:txBody>
      <dsp:txXfrm>
        <a:off x="4462660" y="475192"/>
        <a:ext cx="1388693" cy="555477"/>
      </dsp:txXfrm>
    </dsp:sp>
    <dsp:sp modelId="{7BAE51E6-524F-4A3A-A1B3-19DB026D77D3}">
      <dsp:nvSpPr>
        <dsp:cNvPr id="0" name=""/>
        <dsp:cNvSpPr/>
      </dsp:nvSpPr>
      <dsp:spPr>
        <a:xfrm>
          <a:off x="4747092" y="1030670"/>
          <a:ext cx="1388693" cy="374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Coordinate work with vendor</a:t>
          </a:r>
          <a:endParaRPr lang="zh-HK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Generate report for client</a:t>
          </a:r>
          <a:endParaRPr lang="zh-HK" altLang="en-US" sz="1200" kern="1200" dirty="0"/>
        </a:p>
      </dsp:txBody>
      <dsp:txXfrm>
        <a:off x="4787765" y="1071343"/>
        <a:ext cx="1307347" cy="3662654"/>
      </dsp:txXfrm>
    </dsp:sp>
    <dsp:sp modelId="{ACB18741-E5A4-43D9-953E-A9F7F3CE202B}">
      <dsp:nvSpPr>
        <dsp:cNvPr id="0" name=""/>
        <dsp:cNvSpPr/>
      </dsp:nvSpPr>
      <dsp:spPr>
        <a:xfrm>
          <a:off x="6061875" y="580059"/>
          <a:ext cx="446304" cy="3457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1400" kern="1200"/>
        </a:p>
      </dsp:txBody>
      <dsp:txXfrm>
        <a:off x="6061875" y="649208"/>
        <a:ext cx="342581" cy="207446"/>
      </dsp:txXfrm>
    </dsp:sp>
    <dsp:sp modelId="{D8153FDF-758E-4CD2-9C94-61443DBE4344}">
      <dsp:nvSpPr>
        <dsp:cNvPr id="0" name=""/>
        <dsp:cNvSpPr/>
      </dsp:nvSpPr>
      <dsp:spPr>
        <a:xfrm>
          <a:off x="6693438" y="475192"/>
          <a:ext cx="1388693" cy="280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K" sz="1400" kern="1200" dirty="0"/>
            <a:t>Closing</a:t>
          </a:r>
          <a:endParaRPr lang="zh-HK" altLang="en-US" sz="1400" kern="1200" dirty="0"/>
        </a:p>
      </dsp:txBody>
      <dsp:txXfrm>
        <a:off x="6693438" y="475192"/>
        <a:ext cx="1388693" cy="555477"/>
      </dsp:txXfrm>
    </dsp:sp>
    <dsp:sp modelId="{BB29839E-BACC-487F-A439-F41857C90876}">
      <dsp:nvSpPr>
        <dsp:cNvPr id="0" name=""/>
        <dsp:cNvSpPr/>
      </dsp:nvSpPr>
      <dsp:spPr>
        <a:xfrm>
          <a:off x="6977869" y="1030670"/>
          <a:ext cx="1388693" cy="374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Training section</a:t>
          </a:r>
          <a:endParaRPr lang="zh-HK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HK" sz="1200" kern="1200" dirty="0"/>
            <a:t>Final report</a:t>
          </a:r>
          <a:endParaRPr lang="zh-HK" altLang="en-US" sz="1200" kern="1200" dirty="0"/>
        </a:p>
      </dsp:txBody>
      <dsp:txXfrm>
        <a:off x="7018542" y="1071343"/>
        <a:ext cx="1307347" cy="3662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9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9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3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925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25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3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01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91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52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08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1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43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40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7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7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6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6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1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6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2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0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8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1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f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f.gov.hk/l-eng/TVP.asp" TargetMode="External"/><Relationship Id="rId2" Type="http://schemas.openxmlformats.org/officeDocument/2006/relationships/hyperlink" Target="http://www.tichk.org/public/website/en/industry_subsidy_scheme/IT_matching_fund/IT_matching_fund/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smefund.tid.gov.hk/english/emf/emf_objective.html" TargetMode="External"/><Relationship Id="rId4" Type="http://schemas.openxmlformats.org/officeDocument/2006/relationships/hyperlink" Target="https://www.hkpc.org/en/distance-business-programme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alonmedia.com/tc/project/commercials" TargetMode="Externa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7359-31C8-414B-B53E-9B5528C27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IT Solutions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3467E32-AFF2-49B8-B49F-20E0FF8704FE}"/>
              </a:ext>
            </a:extLst>
          </p:cNvPr>
          <p:cNvSpPr txBox="1"/>
          <p:nvPr/>
        </p:nvSpPr>
        <p:spPr>
          <a:xfrm>
            <a:off x="7584989" y="5337544"/>
            <a:ext cx="160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 April 2020</a:t>
            </a:r>
          </a:p>
          <a:p>
            <a:r>
              <a:rPr lang="en-US" dirty="0">
                <a:solidFill>
                  <a:schemeClr val="bg1"/>
                </a:solidFill>
              </a:rPr>
              <a:t>Zoom Meeting</a:t>
            </a:r>
          </a:p>
        </p:txBody>
      </p:sp>
    </p:spTree>
    <p:extLst>
      <p:ext uri="{BB962C8B-B14F-4D97-AF65-F5344CB8AC3E}">
        <p14:creationId xmlns:p14="http://schemas.microsoft.com/office/powerpoint/2010/main" val="101168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A5EB-DE25-8141-A9F8-DA7F55146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E4446-E63D-364E-8F6C-77A9D85C9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000" dirty="0"/>
              <a:t>Target</a:t>
            </a:r>
            <a:r>
              <a:rPr lang="zh-TW" altLang="en-US" sz="2000" dirty="0"/>
              <a:t> </a:t>
            </a:r>
            <a:r>
              <a:rPr lang="en-US" altLang="zh-TW" sz="2000" dirty="0"/>
              <a:t>new</a:t>
            </a:r>
            <a:r>
              <a:rPr lang="zh-TW" altLang="en-US" sz="2000" dirty="0"/>
              <a:t> </a:t>
            </a:r>
            <a:r>
              <a:rPr lang="en-US" altLang="zh-TW" sz="2000" dirty="0"/>
              <a:t>customers</a:t>
            </a:r>
            <a:r>
              <a:rPr lang="zh-TW" altLang="en-US" sz="2000" dirty="0"/>
              <a:t> </a:t>
            </a:r>
            <a:r>
              <a:rPr lang="en-US" altLang="zh-TW" sz="2000" dirty="0"/>
              <a:t>that</a:t>
            </a:r>
            <a:r>
              <a:rPr lang="zh-TW" altLang="en-US" sz="2000" dirty="0"/>
              <a:t> </a:t>
            </a:r>
            <a:r>
              <a:rPr lang="en-US" altLang="zh-TW" sz="2000" dirty="0"/>
              <a:t>haven’t</a:t>
            </a:r>
            <a:r>
              <a:rPr lang="zh-TW" altLang="en-US" sz="2000" dirty="0"/>
              <a:t> </a:t>
            </a:r>
            <a:r>
              <a:rPr lang="en-US" altLang="zh-TW" sz="2000" dirty="0"/>
              <a:t>been</a:t>
            </a:r>
            <a:r>
              <a:rPr lang="zh-TW" altLang="en-US" sz="2000" dirty="0"/>
              <a:t> </a:t>
            </a:r>
            <a:r>
              <a:rPr lang="en-US" altLang="zh-TW" sz="2000" dirty="0"/>
              <a:t>to</a:t>
            </a:r>
            <a:r>
              <a:rPr lang="zh-TW" altLang="en-US" sz="2000" dirty="0"/>
              <a:t> </a:t>
            </a:r>
            <a:r>
              <a:rPr lang="en-US" altLang="zh-TW" sz="2000" dirty="0"/>
              <a:t>JAL</a:t>
            </a:r>
            <a:r>
              <a:rPr lang="zh-TW" altLang="en-US" sz="2000" dirty="0"/>
              <a:t> </a:t>
            </a:r>
            <a:r>
              <a:rPr lang="en-US" altLang="zh-TW" sz="2000" dirty="0"/>
              <a:t>Satellite</a:t>
            </a:r>
            <a:r>
              <a:rPr lang="zh-TW" altLang="en-US" sz="2000" dirty="0"/>
              <a:t> </a:t>
            </a:r>
            <a:r>
              <a:rPr lang="en-US" altLang="zh-TW" sz="2000" dirty="0"/>
              <a:t>Travel</a:t>
            </a:r>
            <a:r>
              <a:rPr lang="zh-TW" altLang="en-US" sz="2000" dirty="0"/>
              <a:t> </a:t>
            </a:r>
            <a:r>
              <a:rPr lang="en-US" altLang="zh-TW" sz="2000" dirty="0"/>
              <a:t>before.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/>
              <a:t>Capture</a:t>
            </a:r>
            <a:r>
              <a:rPr lang="zh-TW" altLang="en-US" sz="2000" dirty="0"/>
              <a:t> </a:t>
            </a:r>
            <a:r>
              <a:rPr lang="en-US" altLang="zh-TW" sz="2000" dirty="0"/>
              <a:t>attention</a:t>
            </a:r>
            <a:r>
              <a:rPr lang="zh-TW" altLang="en-US" sz="2000" dirty="0"/>
              <a:t> </a:t>
            </a:r>
            <a:r>
              <a:rPr lang="en-US" altLang="zh-TW" sz="2000" dirty="0"/>
              <a:t>quickly</a:t>
            </a:r>
            <a:r>
              <a:rPr lang="zh-TW" altLang="en-US" sz="2000" dirty="0"/>
              <a:t> </a:t>
            </a:r>
            <a:r>
              <a:rPr lang="en-US" altLang="zh-TW" sz="2000" dirty="0"/>
              <a:t>and</a:t>
            </a:r>
            <a:r>
              <a:rPr lang="zh-TW" altLang="en-US" sz="2000" dirty="0"/>
              <a:t> </a:t>
            </a:r>
            <a:r>
              <a:rPr lang="en-US" altLang="zh-TW" sz="2000" dirty="0"/>
              <a:t>drive</a:t>
            </a:r>
            <a:r>
              <a:rPr lang="zh-TW" altLang="en-US" sz="2000" dirty="0"/>
              <a:t> </a:t>
            </a:r>
            <a:r>
              <a:rPr lang="en-US" altLang="zh-TW" sz="2000" dirty="0"/>
              <a:t>to</a:t>
            </a:r>
            <a:r>
              <a:rPr lang="zh-TW" altLang="en-US" sz="2000" dirty="0"/>
              <a:t> </a:t>
            </a:r>
            <a:r>
              <a:rPr lang="en-US" altLang="zh-TW" sz="2000" dirty="0"/>
              <a:t>company</a:t>
            </a:r>
            <a:r>
              <a:rPr lang="zh-TW" altLang="en-US" sz="2000" dirty="0"/>
              <a:t> </a:t>
            </a:r>
            <a:r>
              <a:rPr lang="en-US" altLang="zh-TW" sz="2000" dirty="0"/>
              <a:t>website.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/>
              <a:t>Lead to sales</a:t>
            </a:r>
            <a:endParaRPr lang="en-HK" altLang="zh-TW" sz="2000" dirty="0"/>
          </a:p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247D038-5512-C742-9FFA-E0495C66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7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494DC7-F014-A546-A985-2B64D23499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 on social media platform of JAL </a:t>
            </a:r>
            <a:r>
              <a:rPr lang="en-US" altLang="zh-TW" dirty="0"/>
              <a:t>Satellite</a:t>
            </a:r>
            <a:r>
              <a:rPr lang="zh-TW" altLang="en-US" dirty="0"/>
              <a:t> </a:t>
            </a:r>
            <a:r>
              <a:rPr lang="en-US" altLang="zh-TW" dirty="0"/>
              <a:t>Travel</a:t>
            </a:r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19738AB-EE8D-574E-8EBB-6895EF61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3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3682-E570-434C-BE9B-4AB4EB01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4"/>
            <a:ext cx="3498979" cy="3408849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>
                <a:solidFill>
                  <a:schemeClr val="tx1"/>
                </a:solidFill>
              </a:rPr>
              <a:t>Content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consists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too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much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wordings. People unwilling to see too much words in social media.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DE3762-8C48-D64E-9F3A-9BFC000A0887}"/>
              </a:ext>
            </a:extLst>
          </p:cNvPr>
          <p:cNvGrpSpPr/>
          <p:nvPr/>
        </p:nvGrpSpPr>
        <p:grpSpPr>
          <a:xfrm>
            <a:off x="4242363" y="1723838"/>
            <a:ext cx="2705100" cy="5118100"/>
            <a:chOff x="4242363" y="1723838"/>
            <a:chExt cx="2705100" cy="5118100"/>
          </a:xfrm>
        </p:grpSpPr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35FAA57-4E4E-294B-8790-8DB00E72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2363" y="1723838"/>
              <a:ext cx="2705100" cy="51181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1D671B1-AF5D-FD44-95D0-87193C768CFF}"/>
                </a:ext>
              </a:extLst>
            </p:cNvPr>
            <p:cNvGrpSpPr/>
            <p:nvPr/>
          </p:nvGrpSpPr>
          <p:grpSpPr>
            <a:xfrm>
              <a:off x="4504211" y="2565116"/>
              <a:ext cx="2189223" cy="3604269"/>
              <a:chOff x="4737671" y="2565116"/>
              <a:chExt cx="2189223" cy="3604269"/>
            </a:xfrm>
          </p:grpSpPr>
          <p:pic>
            <p:nvPicPr>
              <p:cNvPr id="15" name="Picture 14" descr="A screenshot of text&#10;&#10;Description automatically generated">
                <a:extLst>
                  <a:ext uri="{FF2B5EF4-FFF2-40B4-BE49-F238E27FC236}">
                    <a16:creationId xmlns:a16="http://schemas.microsoft.com/office/drawing/2014/main" id="{B4D57F93-BF40-C84A-9A7C-F8DF54BB9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37671" y="2565116"/>
                <a:ext cx="2188230" cy="3057086"/>
              </a:xfrm>
              <a:prstGeom prst="rect">
                <a:avLst/>
              </a:prstGeom>
            </p:spPr>
          </p:pic>
          <p:pic>
            <p:nvPicPr>
              <p:cNvPr id="18" name="Picture 17" descr="A screenshot of text&#10;&#10;Description automatically generated">
                <a:extLst>
                  <a:ext uri="{FF2B5EF4-FFF2-40B4-BE49-F238E27FC236}">
                    <a16:creationId xmlns:a16="http://schemas.microsoft.com/office/drawing/2014/main" id="{DB62FE71-A8BD-A149-8BE0-94F30ABBDB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183" b="76771"/>
              <a:stretch/>
            </p:blipFill>
            <p:spPr>
              <a:xfrm>
                <a:off x="4738663" y="5556749"/>
                <a:ext cx="2188231" cy="612636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98EDC-C32C-CE47-B1F8-AF1023C16EE7}"/>
              </a:ext>
            </a:extLst>
          </p:cNvPr>
          <p:cNvGrpSpPr/>
          <p:nvPr/>
        </p:nvGrpSpPr>
        <p:grpSpPr>
          <a:xfrm>
            <a:off x="7414295" y="195295"/>
            <a:ext cx="2217432" cy="6646643"/>
            <a:chOff x="7531025" y="195295"/>
            <a:chExt cx="2217432" cy="6646643"/>
          </a:xfrm>
        </p:grpSpPr>
        <p:pic>
          <p:nvPicPr>
            <p:cNvPr id="25" name="Picture 24" descr="A screenshot of text&#10;&#10;Description automatically generated">
              <a:extLst>
                <a:ext uri="{FF2B5EF4-FFF2-40B4-BE49-F238E27FC236}">
                  <a16:creationId xmlns:a16="http://schemas.microsoft.com/office/drawing/2014/main" id="{405E268A-5CE9-3649-BC75-23C80923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1025" y="3096802"/>
              <a:ext cx="2188910" cy="3057085"/>
            </a:xfrm>
            <a:prstGeom prst="rect">
              <a:avLst/>
            </a:prstGeom>
          </p:spPr>
        </p:pic>
        <p:pic>
          <p:nvPicPr>
            <p:cNvPr id="24" name="Picture 23" descr="A screenshot of text&#10;&#10;Description automatically generated">
              <a:extLst>
                <a:ext uri="{FF2B5EF4-FFF2-40B4-BE49-F238E27FC236}">
                  <a16:creationId xmlns:a16="http://schemas.microsoft.com/office/drawing/2014/main" id="{31D669AD-6E02-574A-A2A2-C0159A754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8774" y="195295"/>
              <a:ext cx="2188230" cy="3057086"/>
            </a:xfrm>
            <a:prstGeom prst="rect">
              <a:avLst/>
            </a:prstGeom>
          </p:spPr>
        </p:pic>
        <p:pic>
          <p:nvPicPr>
            <p:cNvPr id="26" name="Picture 2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594D070-2041-7B46-A159-1EF95005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8000"/>
            <a:stretch/>
          </p:blipFill>
          <p:spPr>
            <a:xfrm>
              <a:off x="7531025" y="6169385"/>
              <a:ext cx="2217432" cy="672553"/>
            </a:xfrm>
            <a:prstGeom prst="rect">
              <a:avLst/>
            </a:prstGeom>
          </p:spPr>
        </p:pic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CB9187-28ED-954A-B158-3E5B9329BC17}"/>
              </a:ext>
            </a:extLst>
          </p:cNvPr>
          <p:cNvCxnSpPr/>
          <p:nvPr/>
        </p:nvCxnSpPr>
        <p:spPr>
          <a:xfrm flipV="1">
            <a:off x="5594913" y="408562"/>
            <a:ext cx="1936112" cy="23013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59D5B4-4279-CD4F-A6AA-61AF5E794F8B}"/>
              </a:ext>
            </a:extLst>
          </p:cNvPr>
          <p:cNvGrpSpPr/>
          <p:nvPr/>
        </p:nvGrpSpPr>
        <p:grpSpPr>
          <a:xfrm>
            <a:off x="9874254" y="408562"/>
            <a:ext cx="2217432" cy="5662569"/>
            <a:chOff x="9845732" y="195295"/>
            <a:chExt cx="2217432" cy="5662569"/>
          </a:xfrm>
        </p:grpSpPr>
        <p:pic>
          <p:nvPicPr>
            <p:cNvPr id="23" name="Picture 2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886CE33-2977-C045-91D1-512E392C1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744"/>
            <a:stretch/>
          </p:blipFill>
          <p:spPr>
            <a:xfrm>
              <a:off x="9845732" y="195295"/>
              <a:ext cx="2217432" cy="2514617"/>
            </a:xfrm>
            <a:prstGeom prst="rect">
              <a:avLst/>
            </a:prstGeom>
          </p:spPr>
        </p:pic>
        <p:pic>
          <p:nvPicPr>
            <p:cNvPr id="36" name="Picture 3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9C9E251-EDCF-2F4C-ACF2-1DF0E2AD5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5732" y="1723838"/>
              <a:ext cx="2217432" cy="2605483"/>
            </a:xfrm>
            <a:prstGeom prst="rect">
              <a:avLst/>
            </a:prstGeom>
          </p:spPr>
        </p:pic>
        <p:pic>
          <p:nvPicPr>
            <p:cNvPr id="38" name="Picture 37" descr="A picture containing screenshot, sitting, cat&#10;&#10;Description automatically generated">
              <a:extLst>
                <a:ext uri="{FF2B5EF4-FFF2-40B4-BE49-F238E27FC236}">
                  <a16:creationId xmlns:a16="http://schemas.microsoft.com/office/drawing/2014/main" id="{5E676556-D18C-7147-9D17-8C4801ED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3416" y="3236933"/>
              <a:ext cx="2188909" cy="262093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34F0527-DD18-BC4D-BC38-FCDC2D6D2C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B0771AB7-1B83-8F46-B578-121D230C9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51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71D8-4451-8B4C-8A80-936D9B49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Linkage to PDF file, not call for action.</a:t>
            </a:r>
          </a:p>
        </p:txBody>
      </p:sp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E54CE4-BFF3-D64D-91A6-012D08037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727"/>
          <a:stretch/>
        </p:blipFill>
        <p:spPr>
          <a:xfrm>
            <a:off x="4945991" y="159984"/>
            <a:ext cx="3397909" cy="4337050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336290-E1EA-EE41-868D-D652FC75E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" r="1"/>
          <a:stretch/>
        </p:blipFill>
        <p:spPr>
          <a:xfrm>
            <a:off x="8902281" y="379551"/>
            <a:ext cx="3188360" cy="342265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6265EF-ADEC-6F43-B242-6393530EE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3"/>
          <a:stretch/>
        </p:blipFill>
        <p:spPr>
          <a:xfrm>
            <a:off x="4986936" y="3837667"/>
            <a:ext cx="3397909" cy="237774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D766B66-0073-AA49-B24F-38747B7E0533}"/>
              </a:ext>
            </a:extLst>
          </p:cNvPr>
          <p:cNvSpPr/>
          <p:nvPr/>
        </p:nvSpPr>
        <p:spPr>
          <a:xfrm>
            <a:off x="5444917" y="4806367"/>
            <a:ext cx="1334705" cy="22017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3DBEC-96C6-294E-AF8A-0B814EC3DA16}"/>
              </a:ext>
            </a:extLst>
          </p:cNvPr>
          <p:cNvSpPr/>
          <p:nvPr/>
        </p:nvSpPr>
        <p:spPr>
          <a:xfrm>
            <a:off x="5858574" y="5582255"/>
            <a:ext cx="1334705" cy="22017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42CE14-149B-5347-AE39-9C8430199914}"/>
              </a:ext>
            </a:extLst>
          </p:cNvPr>
          <p:cNvCxnSpPr/>
          <p:nvPr/>
        </p:nvCxnSpPr>
        <p:spPr>
          <a:xfrm>
            <a:off x="3069771" y="3837667"/>
            <a:ext cx="2375146" cy="968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094992-B15A-4740-86DD-34567E943D8F}"/>
              </a:ext>
            </a:extLst>
          </p:cNvPr>
          <p:cNvCxnSpPr>
            <a:cxnSpLocks/>
          </p:cNvCxnSpPr>
          <p:nvPr/>
        </p:nvCxnSpPr>
        <p:spPr>
          <a:xfrm>
            <a:off x="3069771" y="3837667"/>
            <a:ext cx="2788803" cy="17445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601C25F-EA21-2E49-AD92-3A57AE473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2F5CB04-CB85-004A-BB02-DA3B9AA28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1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6F56-5ECF-114F-9A8C-ABD60179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Photo is </a:t>
            </a:r>
            <a:r>
              <a:rPr lang="en-US" altLang="zh-TW" dirty="0">
                <a:solidFill>
                  <a:schemeClr val="tx1"/>
                </a:solidFill>
              </a:rPr>
              <a:t>not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attractive. Or too much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text in the photos.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BA4122-DF0C-1345-A348-A1F8730CC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264" y="707946"/>
            <a:ext cx="3456796" cy="4549854"/>
          </a:xfr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5DB289-1E45-1C40-A4C3-C3AD33D8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714" y="707946"/>
            <a:ext cx="3616551" cy="4549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0CBF8-7142-5B43-B975-3A72E5A3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2CA4802-118F-F448-891D-264839EAE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7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6F56-5ECF-114F-9A8C-ABD60179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dirty="0">
                <a:solidFill>
                  <a:schemeClr val="tx1"/>
                </a:solidFill>
              </a:rPr>
              <a:t>Too much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text in the photos. Not easy to see the details from photos.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668DCE-EC19-8742-8416-390A56D7B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6520" y="634359"/>
            <a:ext cx="4745263" cy="558928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0CBF8-7142-5B43-B975-3A72E5A3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A559D61-CCB3-4449-B9C2-2D61211DE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6F56-5ECF-114F-9A8C-ABD60179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Limited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Hashtag usage.</a:t>
            </a:r>
          </a:p>
        </p:txBody>
      </p:sp>
      <p:pic>
        <p:nvPicPr>
          <p:cNvPr id="7" name="Content Placeholder 6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A3461094-019B-3241-8568-34D20CFC6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3013" y="895727"/>
            <a:ext cx="2873007" cy="361828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0CBF8-7142-5B43-B975-3A72E5A3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327160-0552-B044-A052-4C03EB6FD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276" y="965129"/>
            <a:ext cx="2876071" cy="36182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7AC822-0A71-7C45-AEDC-BAA1110A4F00}"/>
              </a:ext>
            </a:extLst>
          </p:cNvPr>
          <p:cNvCxnSpPr>
            <a:cxnSpLocks/>
          </p:cNvCxnSpPr>
          <p:nvPr/>
        </p:nvCxnSpPr>
        <p:spPr>
          <a:xfrm flipV="1">
            <a:off x="2883001" y="2509285"/>
            <a:ext cx="3454004" cy="9197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45B7680-26A9-394C-B922-12D19EFF132C}"/>
              </a:ext>
            </a:extLst>
          </p:cNvPr>
          <p:cNvCxnSpPr>
            <a:cxnSpLocks/>
          </p:cNvCxnSpPr>
          <p:nvPr/>
        </p:nvCxnSpPr>
        <p:spPr>
          <a:xfrm flipV="1">
            <a:off x="2883001" y="2969142"/>
            <a:ext cx="5942022" cy="4846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A close up of a logo&#10;&#10;Description automatically generated">
            <a:extLst>
              <a:ext uri="{FF2B5EF4-FFF2-40B4-BE49-F238E27FC236}">
                <a16:creationId xmlns:a16="http://schemas.microsoft.com/office/drawing/2014/main" id="{20CBD84B-892D-5E47-9E3D-25FA67A1B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5FB799-9F41-7542-BEB1-C2E44956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247" y="1038948"/>
            <a:ext cx="2705100" cy="511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F8CBA-91CA-8F4C-8C33-74327BEB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31" y="2349925"/>
            <a:ext cx="3498979" cy="2456442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dirty="0">
                <a:solidFill>
                  <a:schemeClr val="tx1"/>
                </a:solidFill>
              </a:rPr>
              <a:t>No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more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details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about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the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photos.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Hashtag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not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clearly</a:t>
            </a:r>
            <a:r>
              <a:rPr lang="zh-TW" altLang="en-US" sz="3600" dirty="0">
                <a:solidFill>
                  <a:schemeClr val="tx1"/>
                </a:solidFill>
              </a:rPr>
              <a:t> </a:t>
            </a:r>
            <a:r>
              <a:rPr lang="en-US" altLang="zh-TW" sz="3600" dirty="0">
                <a:solidFill>
                  <a:schemeClr val="tx1"/>
                </a:solidFill>
              </a:rPr>
              <a:t>shown.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Content Placeholder 10" descr="A close up of a sign&#10;&#10;Description automatically generated">
            <a:extLst>
              <a:ext uri="{FF2B5EF4-FFF2-40B4-BE49-F238E27FC236}">
                <a16:creationId xmlns:a16="http://schemas.microsoft.com/office/drawing/2014/main" id="{24F75F63-F07F-0C49-9210-1B8D0BDBD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910" b="5683"/>
          <a:stretch/>
        </p:blipFill>
        <p:spPr>
          <a:xfrm>
            <a:off x="6904219" y="1887795"/>
            <a:ext cx="2281156" cy="3901762"/>
          </a:xfrm>
        </p:spPr>
      </p:pic>
      <p:pic>
        <p:nvPicPr>
          <p:cNvPr id="9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E01090-55B8-A247-AF77-0ECBC991B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39" y="172783"/>
            <a:ext cx="500943" cy="500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8D09FCB-FCAF-FE4A-A671-4539DDBABB92}"/>
              </a:ext>
            </a:extLst>
          </p:cNvPr>
          <p:cNvGrpSpPr/>
          <p:nvPr/>
        </p:nvGrpSpPr>
        <p:grpSpPr>
          <a:xfrm>
            <a:off x="3922323" y="1038948"/>
            <a:ext cx="2705100" cy="5118100"/>
            <a:chOff x="4150923" y="1038948"/>
            <a:chExt cx="2705100" cy="5118100"/>
          </a:xfrm>
        </p:grpSpPr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D33524A-3D78-264A-A5ED-E8DE9616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0923" y="1038948"/>
              <a:ext cx="2705100" cy="5118100"/>
            </a:xfrm>
            <a:prstGeom prst="rect">
              <a:avLst/>
            </a:prstGeom>
          </p:spPr>
        </p:pic>
        <p:pic>
          <p:nvPicPr>
            <p:cNvPr id="15" name="Picture 1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BD884C5-29AA-1449-8649-E8FCDC9A2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047" b="7339"/>
            <a:stretch/>
          </p:blipFill>
          <p:spPr>
            <a:xfrm>
              <a:off x="4357130" y="1813560"/>
              <a:ext cx="2302750" cy="3959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0273A1-A7D0-8F4C-A1F1-AAEDCE4E1080}"/>
              </a:ext>
            </a:extLst>
          </p:cNvPr>
          <p:cNvGrpSpPr/>
          <p:nvPr/>
        </p:nvGrpSpPr>
        <p:grpSpPr>
          <a:xfrm>
            <a:off x="9397347" y="1036793"/>
            <a:ext cx="2705100" cy="5118100"/>
            <a:chOff x="9625947" y="1036793"/>
            <a:chExt cx="2705100" cy="5118100"/>
          </a:xfrm>
        </p:grpSpPr>
        <p:pic>
          <p:nvPicPr>
            <p:cNvPr id="19" name="Picture 1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1B22631-4794-BB4C-88BE-478572F4D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5947" y="1036793"/>
              <a:ext cx="2705100" cy="5118100"/>
            </a:xfrm>
            <a:prstGeom prst="rect">
              <a:avLst/>
            </a:prstGeom>
          </p:spPr>
        </p:pic>
        <p:pic>
          <p:nvPicPr>
            <p:cNvPr id="17" name="Picture 16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059F7863-E452-C04A-8E9F-7B603980F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908" b="6581"/>
            <a:stretch/>
          </p:blipFill>
          <p:spPr>
            <a:xfrm>
              <a:off x="9828715" y="1825358"/>
              <a:ext cx="2305600" cy="3959772"/>
            </a:xfrm>
            <a:prstGeom prst="rect">
              <a:avLst/>
            </a:prstGeom>
          </p:spPr>
        </p:pic>
      </p:grp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82648887-C0A9-AB4D-9FF7-8B58465BE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8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8CBA-91CA-8F4C-8C33-74327BE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Not easy to find JAL Satellite Travel at Twitter.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9F3D6BF4-E1EE-B642-8836-27627D3FA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13" t="8223" r="22124" b="9741"/>
          <a:stretch/>
        </p:blipFill>
        <p:spPr>
          <a:xfrm>
            <a:off x="322739" y="172783"/>
            <a:ext cx="528392" cy="500943"/>
          </a:xfrm>
        </p:spPr>
      </p:pic>
      <p:pic>
        <p:nvPicPr>
          <p:cNvPr id="8" name="Picture 7" descr="A picture containing photo, different, man, woman&#10;&#10;Description automatically generated">
            <a:extLst>
              <a:ext uri="{FF2B5EF4-FFF2-40B4-BE49-F238E27FC236}">
                <a16:creationId xmlns:a16="http://schemas.microsoft.com/office/drawing/2014/main" id="{21BE25E9-3278-5B41-B484-9E469EA0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89" y="1397308"/>
            <a:ext cx="3217276" cy="2180838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65EA3C-DF5E-5E47-9BFB-89C04F9D2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17" t="14918" r="31450" b="8315"/>
          <a:stretch/>
        </p:blipFill>
        <p:spPr>
          <a:xfrm>
            <a:off x="8840045" y="1309889"/>
            <a:ext cx="2983360" cy="3089349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C709588-560E-D445-99E5-B9FF568C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62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1CB1-DECC-7D42-A3E7-DA696843C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Suggestions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D2AD539-8335-8C41-9C35-5AEEB6AF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126EF7C-52B0-42A2-B92E-712C56E17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14" y="628513"/>
            <a:ext cx="2576913" cy="18208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2F4CAD-C058-440D-AFFC-FC6B0384C087}"/>
              </a:ext>
            </a:extLst>
          </p:cNvPr>
          <p:cNvSpPr txBox="1">
            <a:spLocks/>
          </p:cNvSpPr>
          <p:nvPr/>
        </p:nvSpPr>
        <p:spPr>
          <a:xfrm>
            <a:off x="1159924" y="2447420"/>
            <a:ext cx="2919291" cy="4719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dirty="0"/>
              <a:t>Website / Mobile Apps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DB5618B-20FB-4995-8957-7407B7146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14" y="3492724"/>
            <a:ext cx="2628102" cy="21909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D9BE9A-CA47-4A15-A3BF-8C75FD86C466}"/>
              </a:ext>
            </a:extLst>
          </p:cNvPr>
          <p:cNvSpPr txBox="1">
            <a:spLocks/>
          </p:cNvSpPr>
          <p:nvPr/>
        </p:nvSpPr>
        <p:spPr>
          <a:xfrm>
            <a:off x="1159924" y="5616018"/>
            <a:ext cx="2983841" cy="4719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dirty="0"/>
              <a:t>Server / Cloud Storage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113084C-B0E6-4499-BEC7-03B478A1B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501" y="3399586"/>
            <a:ext cx="2492151" cy="21395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9F2D113-8FA1-45C6-9CA2-A8F025CF28E5}"/>
              </a:ext>
            </a:extLst>
          </p:cNvPr>
          <p:cNvSpPr txBox="1">
            <a:spLocks/>
          </p:cNvSpPr>
          <p:nvPr/>
        </p:nvSpPr>
        <p:spPr>
          <a:xfrm>
            <a:off x="4703897" y="5422969"/>
            <a:ext cx="3037242" cy="8580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dirty="0"/>
              <a:t>ERP (Enterprise resource planning)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3D789D8-39CD-4C9D-B27F-12891C3CC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626" y="518432"/>
            <a:ext cx="2856956" cy="207750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639124-6A77-4475-B450-12DA949F9EB4}"/>
              </a:ext>
            </a:extLst>
          </p:cNvPr>
          <p:cNvSpPr txBox="1">
            <a:spLocks/>
          </p:cNvSpPr>
          <p:nvPr/>
        </p:nvSpPr>
        <p:spPr>
          <a:xfrm>
            <a:off x="5339541" y="2451717"/>
            <a:ext cx="1765954" cy="4719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dirty="0"/>
              <a:t>Social Media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B9FBA34-8CDD-4635-8D47-9E7E6056A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214" y="531112"/>
            <a:ext cx="2009843" cy="2064824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D98FA6B-AE95-4100-B83A-7651057EF7CF}"/>
              </a:ext>
            </a:extLst>
          </p:cNvPr>
          <p:cNvSpPr txBox="1">
            <a:spLocks/>
          </p:cNvSpPr>
          <p:nvPr/>
        </p:nvSpPr>
        <p:spPr>
          <a:xfrm>
            <a:off x="7921514" y="2451717"/>
            <a:ext cx="3037242" cy="471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dirty="0"/>
              <a:t>SEO / SEM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0607E3D-B10A-4F0F-803C-E7BFADDED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3304" y="3263914"/>
            <a:ext cx="2947098" cy="250525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092F66A-CE7F-4BDB-ADFD-455AB8A56547}"/>
              </a:ext>
            </a:extLst>
          </p:cNvPr>
          <p:cNvSpPr txBox="1">
            <a:spLocks/>
          </p:cNvSpPr>
          <p:nvPr/>
        </p:nvSpPr>
        <p:spPr>
          <a:xfrm>
            <a:off x="7908232" y="5613316"/>
            <a:ext cx="3037242" cy="471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dirty="0"/>
              <a:t>Cybersecurity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552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8CBA-91CA-8F4C-8C33-74327BE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Promotional video can be inserted in cover photo area.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07FFD9-940A-9E46-BACE-6582B2640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212" y="673726"/>
            <a:ext cx="7016049" cy="42291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582CB-3739-1340-9CD2-CF452CFB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68D003E-C7AC-EF4A-838A-AD6C7AACC71B}"/>
              </a:ext>
            </a:extLst>
          </p:cNvPr>
          <p:cNvSpPr/>
          <p:nvPr/>
        </p:nvSpPr>
        <p:spPr>
          <a:xfrm>
            <a:off x="6096000" y="423254"/>
            <a:ext cx="5773261" cy="22986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754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AB2C-DC87-2348-B39B-ECDE69FE5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Attractive photos with related caption.</a:t>
            </a:r>
          </a:p>
        </p:txBody>
      </p:sp>
      <p:pic>
        <p:nvPicPr>
          <p:cNvPr id="5" name="Content Placeholder 4" descr="A picture containing computer, light&#10;&#10;Description automatically generated">
            <a:extLst>
              <a:ext uri="{FF2B5EF4-FFF2-40B4-BE49-F238E27FC236}">
                <a16:creationId xmlns:a16="http://schemas.microsoft.com/office/drawing/2014/main" id="{580E6816-8159-1549-B609-081B7BCDB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9142" y="863600"/>
            <a:ext cx="4674392" cy="5121275"/>
          </a:xfrm>
        </p:spPr>
      </p:pic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6689EF-0979-BC48-BDA2-C3F8C2D7A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9" y="172783"/>
            <a:ext cx="500943" cy="50094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9F79479-3637-984F-BD70-225A2A848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81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D374-1C2D-7944-A733-21B4D206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Some Travel tips can be post. Aim to raise awareness.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8F7837-4771-5D4C-80D7-0E3FB1D97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9690" y="887818"/>
            <a:ext cx="3385796" cy="4277501"/>
          </a:xfr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0C46AAE-0721-E447-A2DA-7D9FCB52F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567" y="887818"/>
            <a:ext cx="3074655" cy="4277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9E71A-A425-C041-86C2-4DB7A891F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9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2FD60-DDAF-364E-BF33-CE1FA4251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72" y="172782"/>
            <a:ext cx="500943" cy="500943"/>
          </a:xfrm>
          <a:prstGeom prst="rect">
            <a:avLst/>
          </a:prstGeom>
        </p:spPr>
      </p:pic>
      <p:pic>
        <p:nvPicPr>
          <p:cNvPr id="10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90F73726-4A59-2147-A61B-3186CBF8AA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13" t="8223" r="22124" b="9741"/>
          <a:stretch/>
        </p:blipFill>
        <p:spPr>
          <a:xfrm>
            <a:off x="1586667" y="172782"/>
            <a:ext cx="528392" cy="5009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7C3E904-A428-5643-BF8C-B9B131AE8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9CA1-7C97-F24C-A14A-B2854F7EB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Market news for fans.</a:t>
            </a:r>
          </a:p>
        </p:txBody>
      </p:sp>
      <p:pic>
        <p:nvPicPr>
          <p:cNvPr id="5" name="Content Placeholder 4" descr="A picture containing grass, sitting, truck, airplane&#10;&#10;Description automatically generated">
            <a:extLst>
              <a:ext uri="{FF2B5EF4-FFF2-40B4-BE49-F238E27FC236}">
                <a16:creationId xmlns:a16="http://schemas.microsoft.com/office/drawing/2014/main" id="{BAEB1CBA-7CD8-3C47-A8C1-2D1694CCA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9396" y="863600"/>
            <a:ext cx="3873884" cy="512127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860E3-AFFE-2F4A-8EFF-D65B419D7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7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07B952-58C6-804F-BEED-08B93667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72" y="172782"/>
            <a:ext cx="500943" cy="500943"/>
          </a:xfrm>
          <a:prstGeom prst="rect">
            <a:avLst/>
          </a:prstGeom>
        </p:spPr>
      </p:pic>
      <p:pic>
        <p:nvPicPr>
          <p:cNvPr id="8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B63456B2-4E96-1F4A-A7C5-EFBFD54E43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13" t="8223" r="22124" b="9741"/>
          <a:stretch/>
        </p:blipFill>
        <p:spPr>
          <a:xfrm>
            <a:off x="1586667" y="172782"/>
            <a:ext cx="528392" cy="5009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843AE6B-6F54-BE41-A507-D88FC19A5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58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43EE-59C5-C14F-A18F-7B5815806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/>
              <a:t>Visual</a:t>
            </a:r>
            <a:r>
              <a:rPr lang="zh-TW" altLang="en-US" dirty="0"/>
              <a:t> </a:t>
            </a:r>
            <a:r>
              <a:rPr lang="en-US" altLang="zh-TW" dirty="0"/>
              <a:t>Storytelling</a:t>
            </a:r>
            <a:r>
              <a:rPr lang="zh-TW" altLang="en-US" dirty="0"/>
              <a:t> </a:t>
            </a:r>
            <a:r>
              <a:rPr lang="en-US" altLang="zh-TW" dirty="0"/>
              <a:t>on</a:t>
            </a:r>
            <a:r>
              <a:rPr lang="zh-TW" altLang="en-US" dirty="0"/>
              <a:t> </a:t>
            </a:r>
            <a:r>
              <a:rPr lang="en-US" altLang="zh-TW" dirty="0"/>
              <a:t>Instagram</a:t>
            </a:r>
            <a:r>
              <a:rPr lang="zh-TW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4FB5-98BB-2545-A133-FEB177703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2152665"/>
          </a:xfrm>
        </p:spPr>
        <p:txBody>
          <a:bodyPr/>
          <a:lstStyle/>
          <a:p>
            <a:r>
              <a:rPr lang="en-US" altLang="zh-TW" dirty="0"/>
              <a:t>Photo</a:t>
            </a:r>
            <a:r>
              <a:rPr lang="zh-TW" altLang="en-US" dirty="0"/>
              <a:t> </a:t>
            </a:r>
            <a:r>
              <a:rPr lang="en-US" altLang="zh-TW" dirty="0"/>
              <a:t>now</a:t>
            </a:r>
            <a:r>
              <a:rPr lang="zh-TW" altLang="en-US" dirty="0"/>
              <a:t> </a:t>
            </a:r>
            <a:r>
              <a:rPr lang="en-US" altLang="zh-TW" dirty="0"/>
              <a:t>support</a:t>
            </a:r>
            <a:r>
              <a:rPr lang="zh-TW" altLang="en-US" dirty="0"/>
              <a:t> </a:t>
            </a:r>
            <a:r>
              <a:rPr lang="en-US" altLang="zh-TW" dirty="0"/>
              <a:t>landscape</a:t>
            </a:r>
          </a:p>
          <a:p>
            <a:r>
              <a:rPr lang="en-US" altLang="zh-TW" dirty="0"/>
              <a:t>Video</a:t>
            </a:r>
            <a:r>
              <a:rPr lang="zh-TW" altLang="en-US" dirty="0"/>
              <a:t>  </a:t>
            </a:r>
            <a:r>
              <a:rPr lang="en-US" altLang="zh-TW" dirty="0"/>
              <a:t>now</a:t>
            </a:r>
            <a:r>
              <a:rPr lang="zh-TW" altLang="en-US" dirty="0"/>
              <a:t> </a:t>
            </a:r>
            <a:r>
              <a:rPr lang="en-US" altLang="zh-TW" dirty="0"/>
              <a:t>supports</a:t>
            </a:r>
            <a:r>
              <a:rPr lang="zh-TW" altLang="en-US" dirty="0"/>
              <a:t> </a:t>
            </a:r>
            <a:r>
              <a:rPr lang="en-US" altLang="zh-TW" dirty="0"/>
              <a:t>landscape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up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：</a:t>
            </a:r>
            <a:r>
              <a:rPr lang="en-US" altLang="zh-TW" dirty="0"/>
              <a:t>30</a:t>
            </a:r>
          </a:p>
          <a:p>
            <a:r>
              <a:rPr lang="en-US" altLang="zh-TW" dirty="0"/>
              <a:t>Carousel</a:t>
            </a:r>
            <a:r>
              <a:rPr lang="zh-TW" altLang="en-US" dirty="0"/>
              <a:t> </a:t>
            </a:r>
            <a:r>
              <a:rPr lang="en-US" altLang="zh-TW" dirty="0"/>
              <a:t>include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first</a:t>
            </a:r>
            <a:r>
              <a:rPr lang="zh-TW" altLang="en-US" dirty="0"/>
              <a:t> </a:t>
            </a:r>
            <a:r>
              <a:rPr lang="en-US" altLang="zh-TW" dirty="0"/>
              <a:t>frame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38A15B-FFCC-4E4A-A2B0-D04C5CB35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182" y="2955851"/>
            <a:ext cx="5404092" cy="3537730"/>
          </a:xfrm>
          <a:prstGeom prst="rect">
            <a:avLst/>
          </a:prstGeom>
        </p:spPr>
      </p:pic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01F9CF-DBE3-8A42-B0E5-80925DAB2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9" y="172783"/>
            <a:ext cx="500943" cy="50094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827E172-C135-0740-8F1F-BFD5F8E2B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66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E5078-FC57-684C-928E-F0AE0C97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/>
              <a:t>Post</a:t>
            </a:r>
            <a:r>
              <a:rPr lang="zh-TW" altLang="en-US" dirty="0"/>
              <a:t> </a:t>
            </a:r>
            <a:r>
              <a:rPr lang="en-US" altLang="zh-TW" dirty="0"/>
              <a:t>Consistently</a:t>
            </a:r>
            <a:r>
              <a:rPr lang="zh-TW" altLang="en-US" dirty="0"/>
              <a:t> </a:t>
            </a:r>
            <a:r>
              <a:rPr lang="en-US" altLang="zh-TW" dirty="0"/>
              <a:t>&amp;</a:t>
            </a:r>
            <a:r>
              <a:rPr lang="zh-TW" altLang="en-US" dirty="0"/>
              <a:t> </a:t>
            </a:r>
            <a:r>
              <a:rPr lang="en-US" altLang="zh-TW" dirty="0"/>
              <a:t>Strategy</a:t>
            </a:r>
            <a:endParaRPr lang="en-US" dirty="0"/>
          </a:p>
        </p:txBody>
      </p:sp>
      <p:pic>
        <p:nvPicPr>
          <p:cNvPr id="9" name="Content Placeholder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917185A-B5FE-194A-9F21-D2D646263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463" y="127000"/>
            <a:ext cx="6281738" cy="3459365"/>
          </a:xfrm>
        </p:spPr>
      </p:pic>
      <p:pic>
        <p:nvPicPr>
          <p:cNvPr id="11" name="Picture 10" descr="A picture containing photo, different, many, various&#10;&#10;Description automatically generated">
            <a:extLst>
              <a:ext uri="{FF2B5EF4-FFF2-40B4-BE49-F238E27FC236}">
                <a16:creationId xmlns:a16="http://schemas.microsoft.com/office/drawing/2014/main" id="{2C377B07-68B1-5A4C-B25D-4669D196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545" y="3586365"/>
            <a:ext cx="5892800" cy="330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E42111-490B-DE45-AEF7-B807DF847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13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61FC2C-EE47-4D4F-9117-F5AEDD86F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72" y="172782"/>
            <a:ext cx="500943" cy="500943"/>
          </a:xfrm>
          <a:prstGeom prst="rect">
            <a:avLst/>
          </a:prstGeom>
        </p:spPr>
      </p:pic>
      <p:pic>
        <p:nvPicPr>
          <p:cNvPr id="14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3C91DA83-ED15-EF49-B251-FCB5F0023F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13" t="8223" r="22124" b="9741"/>
          <a:stretch/>
        </p:blipFill>
        <p:spPr>
          <a:xfrm>
            <a:off x="1586667" y="172782"/>
            <a:ext cx="528392" cy="50094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F04E9CE-4E27-E740-8AF0-B156BF2E1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78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7F74-A1BC-4C4A-89A8-EDABD629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Hashtags</a:t>
            </a:r>
            <a:r>
              <a:rPr lang="zh-TW" altLang="en-US" dirty="0"/>
              <a:t> </a:t>
            </a:r>
            <a:r>
              <a:rPr lang="en-US" altLang="zh-TW" dirty="0"/>
              <a:t>Wisely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08717-9823-B147-9C15-321ACCE13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222"/>
          <a:stretch/>
        </p:blipFill>
        <p:spPr>
          <a:xfrm>
            <a:off x="4646381" y="285981"/>
            <a:ext cx="4880389" cy="3097508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CDB900B-98F7-2349-BD61-B94D85C49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63"/>
          <a:stretch/>
        </p:blipFill>
        <p:spPr>
          <a:xfrm>
            <a:off x="6419290" y="3578146"/>
            <a:ext cx="4880388" cy="3091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DC1324-4B37-2446-8675-608F1FF18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9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3B76C-F6DC-5A44-98A5-FD2A6E899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72" y="172782"/>
            <a:ext cx="500943" cy="5009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2C0AEDC-C38A-034F-A11B-349351CA6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2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982D-35E5-264D-8DFD-B2914C80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Interact</a:t>
            </a:r>
            <a:endParaRPr lang="en-US" dirty="0"/>
          </a:p>
        </p:txBody>
      </p:sp>
      <p:pic>
        <p:nvPicPr>
          <p:cNvPr id="5" name="Content Placeholder 4" descr="A picture containing outdoor, person, woman, man&#10;&#10;Description automatically generated">
            <a:extLst>
              <a:ext uri="{FF2B5EF4-FFF2-40B4-BE49-F238E27FC236}">
                <a16:creationId xmlns:a16="http://schemas.microsoft.com/office/drawing/2014/main" id="{EB5C3D6F-DBA5-4842-8A2E-EA55033F4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3523" y="211461"/>
            <a:ext cx="4884514" cy="3325627"/>
          </a:xfrm>
        </p:spPr>
      </p:pic>
      <p:pic>
        <p:nvPicPr>
          <p:cNvPr id="7" name="Picture 6" descr="A picture containing table, cup, coffee, laptop&#10;&#10;Description automatically generated">
            <a:extLst>
              <a:ext uri="{FF2B5EF4-FFF2-40B4-BE49-F238E27FC236}">
                <a16:creationId xmlns:a16="http://schemas.microsoft.com/office/drawing/2014/main" id="{280AFB36-3213-0D43-90D0-F02C320C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813" y="3532374"/>
            <a:ext cx="4885451" cy="3114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C3FD2-88E9-A54C-AD14-ED01FF3233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</a:blip>
          <a:srcRect l="17774" t="8046" r="18468" b="14030"/>
          <a:stretch/>
        </p:blipFill>
        <p:spPr>
          <a:xfrm>
            <a:off x="322739" y="172783"/>
            <a:ext cx="474281" cy="500943"/>
          </a:xfrm>
          <a:prstGeom prst="rect">
            <a:avLst/>
          </a:prstGeom>
        </p:spPr>
      </p:pic>
      <p:pic>
        <p:nvPicPr>
          <p:cNvPr id="9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196B9D-66BD-6440-827C-6638681F8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72" y="172782"/>
            <a:ext cx="500943" cy="500943"/>
          </a:xfrm>
          <a:prstGeom prst="rect">
            <a:avLst/>
          </a:prstGeom>
        </p:spPr>
      </p:pic>
      <p:pic>
        <p:nvPicPr>
          <p:cNvPr id="10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C7B1DCEF-4B50-004E-9246-56B48E2D3E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13" t="8223" r="22124" b="9741"/>
          <a:stretch/>
        </p:blipFill>
        <p:spPr>
          <a:xfrm>
            <a:off x="1586667" y="172782"/>
            <a:ext cx="528392" cy="5009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5249CDE-42FA-8F48-8DEA-4F6161650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3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F8FB-559C-9D42-92B7-087BA59D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Video</a:t>
            </a:r>
            <a:r>
              <a:rPr lang="zh-TW" altLang="en-US" dirty="0"/>
              <a:t> </a:t>
            </a:r>
            <a:r>
              <a:rPr lang="en-US" altLang="zh-TW" dirty="0"/>
              <a:t>Wisely</a:t>
            </a:r>
            <a:endParaRPr lang="en-US" dirty="0"/>
          </a:p>
        </p:txBody>
      </p:sp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280E99EF-0B12-C94D-899C-E97B375E4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84" y="1705749"/>
            <a:ext cx="6413885" cy="3206943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2350CB6-418B-E840-921B-B97E491D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1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A674B-74FE-4448-BF6E-0754B46C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Call</a:t>
            </a:r>
            <a:r>
              <a:rPr lang="zh-TW" altLang="en-US"/>
              <a:t> </a:t>
            </a:r>
            <a:r>
              <a:rPr lang="en-US" altLang="zh-TW" dirty="0"/>
              <a:t>to</a:t>
            </a:r>
            <a:r>
              <a:rPr lang="zh-TW" altLang="en-US"/>
              <a:t> </a:t>
            </a:r>
            <a:r>
              <a:rPr lang="en-US" altLang="zh-TW" dirty="0"/>
              <a:t>action</a:t>
            </a:r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F59419-8CA5-394F-8C51-F0BE9DAD0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182" y="444843"/>
            <a:ext cx="7765840" cy="5947430"/>
          </a:xfr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6DCA5E78-B070-D644-BB80-DB83EAECF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7359-31C8-414B-B53E-9B5528C27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IT Consulting Services</a:t>
            </a:r>
          </a:p>
        </p:txBody>
      </p:sp>
    </p:spTree>
    <p:extLst>
      <p:ext uri="{BB962C8B-B14F-4D97-AF65-F5344CB8AC3E}">
        <p14:creationId xmlns:p14="http://schemas.microsoft.com/office/powerpoint/2010/main" val="4111845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77A1-A03F-1347-B2F4-989219A9F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person, indoor, man, photo&#10;&#10;Description automatically generated">
            <a:extLst>
              <a:ext uri="{FF2B5EF4-FFF2-40B4-BE49-F238E27FC236}">
                <a16:creationId xmlns:a16="http://schemas.microsoft.com/office/drawing/2014/main" id="{40AF98DA-3B58-7540-9CD9-671C50179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2773"/>
            <a:ext cx="12223442" cy="7527851"/>
          </a:xfrm>
        </p:spPr>
      </p:pic>
    </p:spTree>
    <p:extLst>
      <p:ext uri="{BB962C8B-B14F-4D97-AF65-F5344CB8AC3E}">
        <p14:creationId xmlns:p14="http://schemas.microsoft.com/office/powerpoint/2010/main" val="2082254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A797-0D53-1444-9A6C-A62E9D496A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service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9A1D8E5-5003-1D4D-A761-886D6B628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92083-970C-C043-B837-60829A92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Management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DE4F5-17AA-8841-92FB-5411292C4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hangingPunct="0"/>
            <a:r>
              <a:rPr lang="en-HK" sz="2200" u="sng" dirty="0"/>
              <a:t>Social Media Management</a:t>
            </a:r>
          </a:p>
          <a:p>
            <a:pPr hangingPunct="0"/>
            <a:r>
              <a:rPr lang="en-HK" sz="2200" dirty="0"/>
              <a:t>Management Fee: $22,000/ month</a:t>
            </a:r>
          </a:p>
          <a:p>
            <a:pPr lvl="0" hangingPunct="0"/>
            <a:r>
              <a:rPr lang="en-HK" sz="2200" dirty="0"/>
              <a:t>Creative, graphic design, editorial write-up (video production not included)</a:t>
            </a:r>
          </a:p>
          <a:p>
            <a:pPr lvl="0" hangingPunct="0"/>
            <a:r>
              <a:rPr lang="en-HK" sz="2200" dirty="0"/>
              <a:t>3-4 newsfeed weekly in Facebook, IG</a:t>
            </a:r>
          </a:p>
          <a:p>
            <a:pPr lvl="0" hangingPunct="0"/>
            <a:r>
              <a:rPr lang="en-HK" sz="2200" dirty="0"/>
              <a:t>1-2 newsfeed weekly in Twitter</a:t>
            </a:r>
          </a:p>
          <a:p>
            <a:pPr lvl="0" hangingPunct="0"/>
            <a:r>
              <a:rPr lang="en-HK" sz="2200" dirty="0"/>
              <a:t>Interact with commenters and/ or message</a:t>
            </a:r>
          </a:p>
          <a:p>
            <a:pPr lvl="0" hangingPunct="0"/>
            <a:r>
              <a:rPr lang="en-HK" sz="2200" dirty="0"/>
              <a:t>Online Ad placement “(mobile version)</a:t>
            </a:r>
          </a:p>
          <a:p>
            <a:pPr lvl="0" hangingPunct="0"/>
            <a:r>
              <a:rPr lang="en-HK" sz="2200" dirty="0"/>
              <a:t>Quarterly report</a:t>
            </a:r>
          </a:p>
          <a:p>
            <a:pPr marL="0" indent="0" hangingPunct="0">
              <a:buNone/>
            </a:pPr>
            <a:endParaRPr lang="en-HK" sz="2200" dirty="0"/>
          </a:p>
          <a:p>
            <a:pPr hangingPunct="0"/>
            <a:r>
              <a:rPr lang="en-HK" sz="2200" u="sng" dirty="0"/>
              <a:t>Key Performance Indicator: 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en-HK" sz="2200" dirty="0"/>
              <a:t>Increase followers every month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en-HK" sz="2200" dirty="0"/>
              <a:t>Increase response rate/ interactive for every post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en-HK" sz="2200" dirty="0"/>
              <a:t>Lead to sales</a:t>
            </a:r>
          </a:p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74CFAE4-4283-6242-8E9D-C1529FC2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9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7C5B-2522-4044-AED7-BA475A1D6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Production Service for 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67E14-BE9F-3744-8D42-9BE8AC589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en-HK" sz="1900" u="sng" dirty="0"/>
              <a:t>Video production Fee (Optional):</a:t>
            </a:r>
            <a:endParaRPr lang="en-HK" sz="1900" dirty="0"/>
          </a:p>
          <a:p>
            <a:r>
              <a:rPr lang="en-HK" sz="1900" dirty="0"/>
              <a:t>Creative, video shooting and editing, posting on social media</a:t>
            </a:r>
          </a:p>
          <a:p>
            <a:r>
              <a:rPr lang="en-HK" sz="1900" dirty="0"/>
              <a:t>Production cost: $50,000-100,000</a:t>
            </a:r>
          </a:p>
          <a:p>
            <a:pPr hangingPunct="0"/>
            <a:endParaRPr lang="en-HK" sz="1900" dirty="0"/>
          </a:p>
          <a:p>
            <a:pPr hangingPunct="0"/>
            <a:r>
              <a:rPr lang="en-HK" sz="1900" u="sng" dirty="0"/>
              <a:t>Key Performance Indicator: </a:t>
            </a:r>
          </a:p>
          <a:p>
            <a:pPr marL="457200" lvl="0" indent="-457200" hangingPunct="0">
              <a:buFont typeface="+mj-lt"/>
              <a:buAutoNum type="arabicPeriod"/>
            </a:pPr>
            <a:r>
              <a:rPr lang="en-US" sz="1900" dirty="0"/>
              <a:t>Video views, cost per video view</a:t>
            </a:r>
            <a:endParaRPr lang="en-HK" sz="1900" dirty="0"/>
          </a:p>
          <a:p>
            <a:pPr marL="457200" lvl="0" indent="-457200" hangingPunct="0">
              <a:buFont typeface="+mj-lt"/>
              <a:buAutoNum type="arabicPeriod"/>
            </a:pPr>
            <a:r>
              <a:rPr lang="en-US" sz="1900" dirty="0"/>
              <a:t>Link click, cost per link click</a:t>
            </a:r>
            <a:endParaRPr lang="en-HK" sz="1900" dirty="0"/>
          </a:p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DC049EE-D7DD-154E-8BB5-7BA45FD1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7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BB98-E43F-5A48-9E94-2F904A68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Buy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E08DA-7B8B-8C4F-A8FC-2FF5429BD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en-HK" sz="1900" u="sng" dirty="0"/>
              <a:t>Media Fee, Sponsor Ad (Optional):</a:t>
            </a:r>
            <a:endParaRPr lang="en-HK" sz="1900" dirty="0"/>
          </a:p>
          <a:p>
            <a:pPr hangingPunct="0"/>
            <a:r>
              <a:rPr lang="en-HK" sz="1900" dirty="0"/>
              <a:t>Select suitable format and platform</a:t>
            </a:r>
          </a:p>
          <a:p>
            <a:pPr hangingPunct="0"/>
            <a:r>
              <a:rPr lang="en-HK" sz="1900" dirty="0"/>
              <a:t>Media cost: $8,000/month</a:t>
            </a:r>
          </a:p>
          <a:p>
            <a:pPr marL="0" indent="0" hangingPunct="0">
              <a:buNone/>
            </a:pPr>
            <a:endParaRPr lang="en-HK" sz="1900" dirty="0"/>
          </a:p>
          <a:p>
            <a:pPr hangingPunct="0"/>
            <a:r>
              <a:rPr lang="en-HK" sz="1900" u="sng" dirty="0"/>
              <a:t>Key Performance Indicator: 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en-HK" sz="1900" dirty="0"/>
              <a:t>Increase response rate/ interactive for every post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en-HK" sz="1900" dirty="0"/>
              <a:t>Lead to sales</a:t>
            </a:r>
          </a:p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7FADBE5-A45C-9144-8CBA-E04490F02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15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C4CED-1594-4992-A562-C91AA307E45C}"/>
              </a:ext>
            </a:extLst>
          </p:cNvPr>
          <p:cNvSpPr txBox="1"/>
          <p:nvPr/>
        </p:nvSpPr>
        <p:spPr>
          <a:xfrm>
            <a:off x="390525" y="485775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Annually SKD</a:t>
            </a:r>
            <a:endParaRPr kumimoji="1" lang="ja-JP" altLang="en-US" dirty="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B1B0EE47-F232-4F05-9871-0D088EEC6DDE}"/>
              </a:ext>
            </a:extLst>
          </p:cNvPr>
          <p:cNvGrpSpPr/>
          <p:nvPr/>
        </p:nvGrpSpPr>
        <p:grpSpPr>
          <a:xfrm>
            <a:off x="228761" y="1339047"/>
            <a:ext cx="11797023" cy="5235314"/>
            <a:chOff x="228761" y="1339047"/>
            <a:chExt cx="11797023" cy="5235314"/>
          </a:xfrm>
        </p:grpSpPr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E6A29793-60FE-4C48-BBD3-4AF5F3DB793E}"/>
                </a:ext>
              </a:extLst>
            </p:cNvPr>
            <p:cNvCxnSpPr>
              <a:cxnSpLocks/>
            </p:cNvCxnSpPr>
            <p:nvPr/>
          </p:nvCxnSpPr>
          <p:spPr>
            <a:xfrm>
              <a:off x="556781" y="1724241"/>
              <a:ext cx="113157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10A8C55-2DAA-4AF0-A87A-76B7D90147A1}"/>
                </a:ext>
              </a:extLst>
            </p:cNvPr>
            <p:cNvSpPr txBox="1"/>
            <p:nvPr/>
          </p:nvSpPr>
          <p:spPr>
            <a:xfrm>
              <a:off x="852317" y="1339047"/>
              <a:ext cx="4251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Jun</a:t>
              </a:r>
              <a:endParaRPr kumimoji="1" lang="ja-JP" altLang="en-US" sz="1200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3FE12F0-B909-475A-8D33-B9B10087C923}"/>
                </a:ext>
              </a:extLst>
            </p:cNvPr>
            <p:cNvSpPr txBox="1"/>
            <p:nvPr/>
          </p:nvSpPr>
          <p:spPr>
            <a:xfrm>
              <a:off x="1757233" y="1339047"/>
              <a:ext cx="375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Jul</a:t>
              </a:r>
              <a:endParaRPr kumimoji="1" lang="ja-JP" altLang="en-US" sz="1200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2A1F3E2-6BE0-4A7D-B9F4-0BB2C1E72F99}"/>
                </a:ext>
              </a:extLst>
            </p:cNvPr>
            <p:cNvSpPr txBox="1"/>
            <p:nvPr/>
          </p:nvSpPr>
          <p:spPr>
            <a:xfrm>
              <a:off x="2612457" y="1339047"/>
              <a:ext cx="458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Aug</a:t>
              </a:r>
              <a:endParaRPr kumimoji="1" lang="ja-JP" altLang="en-US" sz="1200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443114F-E1A1-402A-8C46-2652012DC28A}"/>
                </a:ext>
              </a:extLst>
            </p:cNvPr>
            <p:cNvSpPr txBox="1"/>
            <p:nvPr/>
          </p:nvSpPr>
          <p:spPr>
            <a:xfrm>
              <a:off x="3551037" y="1339047"/>
              <a:ext cx="457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Sep</a:t>
              </a:r>
              <a:endParaRPr kumimoji="1" lang="ja-JP" altLang="en-US" sz="1200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FB9A017-E590-43B0-A290-12F86BEA6ED6}"/>
                </a:ext>
              </a:extLst>
            </p:cNvPr>
            <p:cNvSpPr txBox="1"/>
            <p:nvPr/>
          </p:nvSpPr>
          <p:spPr>
            <a:xfrm>
              <a:off x="4488013" y="1339047"/>
              <a:ext cx="431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Oct</a:t>
              </a:r>
              <a:endParaRPr kumimoji="1" lang="ja-JP" altLang="en-US" sz="1200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EA3A027-92DC-43D2-8B4F-A1C07FFB0C65}"/>
                </a:ext>
              </a:extLst>
            </p:cNvPr>
            <p:cNvSpPr txBox="1"/>
            <p:nvPr/>
          </p:nvSpPr>
          <p:spPr>
            <a:xfrm>
              <a:off x="5399341" y="1339047"/>
              <a:ext cx="4619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Nov</a:t>
              </a:r>
              <a:endParaRPr kumimoji="1" lang="ja-JP" altLang="en-US" sz="1200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3B0D500-F679-4130-B5E1-51E42AF07880}"/>
                </a:ext>
              </a:extLst>
            </p:cNvPr>
            <p:cNvSpPr txBox="1"/>
            <p:nvPr/>
          </p:nvSpPr>
          <p:spPr>
            <a:xfrm>
              <a:off x="6341127" y="1339047"/>
              <a:ext cx="4667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Dec</a:t>
              </a:r>
              <a:endParaRPr kumimoji="1" lang="ja-JP" altLang="en-US" sz="1200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78A9E4F-4026-45B5-9006-D443DFB15866}"/>
                </a:ext>
              </a:extLst>
            </p:cNvPr>
            <p:cNvSpPr txBox="1"/>
            <p:nvPr/>
          </p:nvSpPr>
          <p:spPr>
            <a:xfrm>
              <a:off x="7287721" y="1339047"/>
              <a:ext cx="4219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Jan</a:t>
              </a:r>
              <a:endParaRPr kumimoji="1" lang="ja-JP" altLang="en-US" sz="1200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EDC4BDD-9C64-4AF5-A1E3-BEAD35960D1D}"/>
                </a:ext>
              </a:extLst>
            </p:cNvPr>
            <p:cNvSpPr txBox="1"/>
            <p:nvPr/>
          </p:nvSpPr>
          <p:spPr>
            <a:xfrm>
              <a:off x="8223308" y="1339047"/>
              <a:ext cx="4539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Feb</a:t>
              </a:r>
              <a:endParaRPr kumimoji="1" lang="ja-JP" altLang="en-US" sz="1200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51AFEF0-ED57-459E-95EE-83218A8D4F44}"/>
                </a:ext>
              </a:extLst>
            </p:cNvPr>
            <p:cNvSpPr txBox="1"/>
            <p:nvPr/>
          </p:nvSpPr>
          <p:spPr>
            <a:xfrm>
              <a:off x="9191921" y="1339047"/>
              <a:ext cx="468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Mar</a:t>
              </a:r>
              <a:endParaRPr kumimoji="1" lang="ja-JP" altLang="en-US" sz="1200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A72E36E-78C9-4696-97C4-3118BF34C3A4}"/>
                </a:ext>
              </a:extLst>
            </p:cNvPr>
            <p:cNvSpPr txBox="1"/>
            <p:nvPr/>
          </p:nvSpPr>
          <p:spPr>
            <a:xfrm>
              <a:off x="10174962" y="1339047"/>
              <a:ext cx="4299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Apr</a:t>
              </a:r>
              <a:endParaRPr kumimoji="1" lang="ja-JP" altLang="en-US" sz="1200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7277B4C-7145-4AE3-826E-854766701F0D}"/>
                </a:ext>
              </a:extLst>
            </p:cNvPr>
            <p:cNvSpPr txBox="1"/>
            <p:nvPr/>
          </p:nvSpPr>
          <p:spPr>
            <a:xfrm>
              <a:off x="11131838" y="1339047"/>
              <a:ext cx="4876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May</a:t>
              </a:r>
              <a:endParaRPr kumimoji="1" lang="ja-JP" altLang="en-US" sz="1200" dirty="0"/>
            </a:p>
          </p:txBody>
        </p:sp>
        <p:sp>
          <p:nvSpPr>
            <p:cNvPr id="33" name="矢印: 五方向 32">
              <a:extLst>
                <a:ext uri="{FF2B5EF4-FFF2-40B4-BE49-F238E27FC236}">
                  <a16:creationId xmlns:a16="http://schemas.microsoft.com/office/drawing/2014/main" id="{505F9678-10E0-4125-985F-8B266A2B3FAE}"/>
                </a:ext>
              </a:extLst>
            </p:cNvPr>
            <p:cNvSpPr/>
            <p:nvPr/>
          </p:nvSpPr>
          <p:spPr>
            <a:xfrm>
              <a:off x="852317" y="1980550"/>
              <a:ext cx="1163521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Initial consulting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矢印: 五方向 33">
              <a:extLst>
                <a:ext uri="{FF2B5EF4-FFF2-40B4-BE49-F238E27FC236}">
                  <a16:creationId xmlns:a16="http://schemas.microsoft.com/office/drawing/2014/main" id="{8BD1DE19-B602-4D6F-B267-33C3123A86A5}"/>
                </a:ext>
              </a:extLst>
            </p:cNvPr>
            <p:cNvSpPr/>
            <p:nvPr/>
          </p:nvSpPr>
          <p:spPr>
            <a:xfrm>
              <a:off x="1944945" y="2683666"/>
              <a:ext cx="1910084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Business travel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" name="矢印: 五方向 34">
              <a:extLst>
                <a:ext uri="{FF2B5EF4-FFF2-40B4-BE49-F238E27FC236}">
                  <a16:creationId xmlns:a16="http://schemas.microsoft.com/office/drawing/2014/main" id="{D10C6F3F-B19C-4DCB-86C4-712C4C38AFEA}"/>
                </a:ext>
              </a:extLst>
            </p:cNvPr>
            <p:cNvSpPr/>
            <p:nvPr/>
          </p:nvSpPr>
          <p:spPr>
            <a:xfrm>
              <a:off x="3779625" y="3134841"/>
              <a:ext cx="1910084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Winter Vacation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6" name="矢印: 五方向 35">
              <a:extLst>
                <a:ext uri="{FF2B5EF4-FFF2-40B4-BE49-F238E27FC236}">
                  <a16:creationId xmlns:a16="http://schemas.microsoft.com/office/drawing/2014/main" id="{14380C4C-2078-4B38-B9FA-226830291B88}"/>
                </a:ext>
              </a:extLst>
            </p:cNvPr>
            <p:cNvSpPr/>
            <p:nvPr/>
          </p:nvSpPr>
          <p:spPr>
            <a:xfrm>
              <a:off x="5588592" y="3581649"/>
              <a:ext cx="1910084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solidFill>
                    <a:schemeClr val="tx1"/>
                  </a:solidFill>
                </a:rPr>
                <a:t>Chinese new year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7" name="矢印: 五方向 36">
              <a:extLst>
                <a:ext uri="{FF2B5EF4-FFF2-40B4-BE49-F238E27FC236}">
                  <a16:creationId xmlns:a16="http://schemas.microsoft.com/office/drawing/2014/main" id="{EA7E9F47-105A-4099-BAB0-6D987932C905}"/>
                </a:ext>
              </a:extLst>
            </p:cNvPr>
            <p:cNvSpPr/>
            <p:nvPr/>
          </p:nvSpPr>
          <p:spPr>
            <a:xfrm>
              <a:off x="7498676" y="4026791"/>
              <a:ext cx="1910084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solidFill>
                    <a:schemeClr val="tx1"/>
                  </a:solidFill>
                </a:rPr>
                <a:t>Spring holiday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8" name="矢印: 五方向 37">
              <a:extLst>
                <a:ext uri="{FF2B5EF4-FFF2-40B4-BE49-F238E27FC236}">
                  <a16:creationId xmlns:a16="http://schemas.microsoft.com/office/drawing/2014/main" id="{4BE89A7D-12FD-4A13-8934-14F05E875125}"/>
                </a:ext>
              </a:extLst>
            </p:cNvPr>
            <p:cNvSpPr/>
            <p:nvPr/>
          </p:nvSpPr>
          <p:spPr>
            <a:xfrm>
              <a:off x="9408760" y="4471933"/>
              <a:ext cx="1910084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Easter holiday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8D9881A8-D97B-4E8A-AD5E-817BF1558AC7}"/>
                </a:ext>
              </a:extLst>
            </p:cNvPr>
            <p:cNvCxnSpPr>
              <a:cxnSpLocks/>
            </p:cNvCxnSpPr>
            <p:nvPr/>
          </p:nvCxnSpPr>
          <p:spPr>
            <a:xfrm>
              <a:off x="852317" y="2562441"/>
              <a:ext cx="110201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D05652AA-6CE3-47C9-8D13-D85E05AE5D26}"/>
                </a:ext>
              </a:extLst>
            </p:cNvPr>
            <p:cNvCxnSpPr>
              <a:cxnSpLocks/>
            </p:cNvCxnSpPr>
            <p:nvPr/>
          </p:nvCxnSpPr>
          <p:spPr>
            <a:xfrm>
              <a:off x="852317" y="5083969"/>
              <a:ext cx="110201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ED1DD8D-F42B-445F-AC8C-995DE5E1F518}"/>
                </a:ext>
              </a:extLst>
            </p:cNvPr>
            <p:cNvSpPr txBox="1"/>
            <p:nvPr/>
          </p:nvSpPr>
          <p:spPr>
            <a:xfrm rot="16200000">
              <a:off x="-46581" y="2004837"/>
              <a:ext cx="838192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/>
                <a:t>Admin</a:t>
              </a:r>
              <a:endParaRPr kumimoji="1" lang="ja-JP" altLang="en-US" sz="1200" dirty="0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05CB808-B1F8-4A9C-B553-3BEFF0E93637}"/>
                </a:ext>
              </a:extLst>
            </p:cNvPr>
            <p:cNvSpPr txBox="1"/>
            <p:nvPr/>
          </p:nvSpPr>
          <p:spPr>
            <a:xfrm rot="16200000">
              <a:off x="-716625" y="3666553"/>
              <a:ext cx="2167771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/>
                <a:t>Long term marketing</a:t>
              </a:r>
              <a:endParaRPr kumimoji="1" lang="ja-JP" altLang="en-US" sz="1200" dirty="0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E28DC1-495D-424C-8ADC-75BE49DA3110}"/>
                </a:ext>
              </a:extLst>
            </p:cNvPr>
            <p:cNvSpPr txBox="1"/>
            <p:nvPr/>
          </p:nvSpPr>
          <p:spPr>
            <a:xfrm rot="16200000">
              <a:off x="-272977" y="5695562"/>
              <a:ext cx="1327006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/>
                <a:t>Event</a:t>
              </a:r>
              <a:endParaRPr kumimoji="1" lang="ja-JP" altLang="en-US" sz="1200" dirty="0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DAFB885F-50D3-4A48-8653-37278314901F}"/>
                </a:ext>
              </a:extLst>
            </p:cNvPr>
            <p:cNvSpPr/>
            <p:nvPr/>
          </p:nvSpPr>
          <p:spPr>
            <a:xfrm>
              <a:off x="8028538" y="5482286"/>
              <a:ext cx="843509" cy="581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00" dirty="0"/>
                <a:t>Chinese</a:t>
              </a:r>
            </a:p>
            <a:p>
              <a:pPr algn="ctr"/>
              <a:r>
                <a:rPr lang="en-US" altLang="ja-JP" sz="1000" dirty="0"/>
                <a:t>New year</a:t>
              </a:r>
              <a:endParaRPr kumimoji="1" lang="ja-JP" altLang="en-US" sz="1000" dirty="0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E2A5D625-2E52-460C-9E11-8BB8C1FD72F5}"/>
                </a:ext>
              </a:extLst>
            </p:cNvPr>
            <p:cNvSpPr/>
            <p:nvPr/>
          </p:nvSpPr>
          <p:spPr>
            <a:xfrm>
              <a:off x="10468484" y="5356059"/>
              <a:ext cx="843509" cy="581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00" dirty="0"/>
                <a:t>Easter</a:t>
              </a:r>
              <a:endParaRPr kumimoji="1" lang="ja-JP" altLang="en-US" sz="1000" dirty="0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D25FB841-8C71-4BF5-86B2-1C2DFE039089}"/>
                </a:ext>
              </a:extLst>
            </p:cNvPr>
            <p:cNvSpPr/>
            <p:nvPr/>
          </p:nvSpPr>
          <p:spPr>
            <a:xfrm>
              <a:off x="7139905" y="5271417"/>
              <a:ext cx="843509" cy="581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/>
                <a:t>New year</a:t>
              </a:r>
              <a:endParaRPr kumimoji="1" lang="ja-JP" altLang="en-US" sz="1000" dirty="0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91E6F1A6-3226-4AD7-82B9-41057A994B36}"/>
                </a:ext>
              </a:extLst>
            </p:cNvPr>
            <p:cNvSpPr/>
            <p:nvPr/>
          </p:nvSpPr>
          <p:spPr>
            <a:xfrm>
              <a:off x="6740713" y="5937948"/>
              <a:ext cx="843509" cy="581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/>
                <a:t>Christmas</a:t>
              </a:r>
              <a:endParaRPr kumimoji="1" lang="ja-JP" altLang="en-US" sz="1000" dirty="0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68487F9C-9053-4F61-9B9A-BC74271F7C52}"/>
                </a:ext>
              </a:extLst>
            </p:cNvPr>
            <p:cNvSpPr/>
            <p:nvPr/>
          </p:nvSpPr>
          <p:spPr>
            <a:xfrm>
              <a:off x="4703777" y="5557593"/>
              <a:ext cx="884815" cy="581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/>
                <a:t>Anniversary of founding </a:t>
              </a: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429D76B1-3484-4927-A0CD-3BACB424179E}"/>
                </a:ext>
              </a:extLst>
            </p:cNvPr>
            <p:cNvSpPr/>
            <p:nvPr/>
          </p:nvSpPr>
          <p:spPr>
            <a:xfrm>
              <a:off x="9765605" y="5992472"/>
              <a:ext cx="884815" cy="581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/>
                <a:t>Sakura</a:t>
              </a:r>
            </a:p>
          </p:txBody>
        </p:sp>
        <p:sp>
          <p:nvSpPr>
            <p:cNvPr id="54" name="矢印: 五方向 53">
              <a:extLst>
                <a:ext uri="{FF2B5EF4-FFF2-40B4-BE49-F238E27FC236}">
                  <a16:creationId xmlns:a16="http://schemas.microsoft.com/office/drawing/2014/main" id="{92F4FEA4-59D0-41D5-90CF-69AC84DED7BE}"/>
                </a:ext>
              </a:extLst>
            </p:cNvPr>
            <p:cNvSpPr/>
            <p:nvPr/>
          </p:nvSpPr>
          <p:spPr>
            <a:xfrm>
              <a:off x="3197864" y="1955089"/>
              <a:ext cx="1163521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Quarter</a:t>
              </a:r>
            </a:p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review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5" name="矢印: 五方向 54">
              <a:extLst>
                <a:ext uri="{FF2B5EF4-FFF2-40B4-BE49-F238E27FC236}">
                  <a16:creationId xmlns:a16="http://schemas.microsoft.com/office/drawing/2014/main" id="{30AC239D-42F5-4D86-9917-0E423C395789}"/>
                </a:ext>
              </a:extLst>
            </p:cNvPr>
            <p:cNvSpPr/>
            <p:nvPr/>
          </p:nvSpPr>
          <p:spPr>
            <a:xfrm>
              <a:off x="6096000" y="1952842"/>
              <a:ext cx="1163521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Quarter</a:t>
              </a:r>
            </a:p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review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矢印: 五方向 55">
              <a:extLst>
                <a:ext uri="{FF2B5EF4-FFF2-40B4-BE49-F238E27FC236}">
                  <a16:creationId xmlns:a16="http://schemas.microsoft.com/office/drawing/2014/main" id="{C582AB94-FA5A-4887-8B5B-ACB37188D4A5}"/>
                </a:ext>
              </a:extLst>
            </p:cNvPr>
            <p:cNvSpPr/>
            <p:nvPr/>
          </p:nvSpPr>
          <p:spPr>
            <a:xfrm>
              <a:off x="8844359" y="1940721"/>
              <a:ext cx="1163521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Quarter</a:t>
              </a:r>
            </a:p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review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7" name="矢印: 五方向 56">
              <a:extLst>
                <a:ext uri="{FF2B5EF4-FFF2-40B4-BE49-F238E27FC236}">
                  <a16:creationId xmlns:a16="http://schemas.microsoft.com/office/drawing/2014/main" id="{F949E96C-643A-4034-B4ED-796B44CA6C48}"/>
                </a:ext>
              </a:extLst>
            </p:cNvPr>
            <p:cNvSpPr/>
            <p:nvPr/>
          </p:nvSpPr>
          <p:spPr>
            <a:xfrm>
              <a:off x="10862263" y="1949582"/>
              <a:ext cx="1163521" cy="446808"/>
            </a:xfrm>
            <a:prstGeom prst="homePlate">
              <a:avLst>
                <a:gd name="adj" fmla="val 290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Annual</a:t>
              </a:r>
            </a:p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review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C5A5617E-99A7-4E5E-8CF4-087597E3CBF7}"/>
                </a:ext>
              </a:extLst>
            </p:cNvPr>
            <p:cNvSpPr/>
            <p:nvPr/>
          </p:nvSpPr>
          <p:spPr>
            <a:xfrm>
              <a:off x="1099172" y="5227655"/>
              <a:ext cx="884815" cy="581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/>
                <a:t>Dragon Boat Festival </a:t>
              </a: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E7B9464C-CCBE-4B31-91C8-67E5E99F78BA}"/>
                </a:ext>
              </a:extLst>
            </p:cNvPr>
            <p:cNvSpPr/>
            <p:nvPr/>
          </p:nvSpPr>
          <p:spPr>
            <a:xfrm>
              <a:off x="1639736" y="5848537"/>
              <a:ext cx="884815" cy="581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/>
                <a:t>HKG</a:t>
              </a:r>
              <a:r>
                <a:rPr lang="ja-JP" altLang="en-US" sz="1000" dirty="0"/>
                <a:t> </a:t>
              </a:r>
              <a:r>
                <a:rPr lang="en-US" altLang="ja-JP" sz="1000" dirty="0"/>
                <a:t>SAR</a:t>
              </a:r>
            </a:p>
            <a:p>
              <a:pPr algn="ctr"/>
              <a:r>
                <a:rPr lang="en-US" altLang="ja-JP" sz="1000" dirty="0"/>
                <a:t>Memorial Ceremony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517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B739C5A-FB9F-4D2F-BC71-A9BE1E363595}"/>
              </a:ext>
            </a:extLst>
          </p:cNvPr>
          <p:cNvCxnSpPr>
            <a:cxnSpLocks/>
          </p:cNvCxnSpPr>
          <p:nvPr/>
        </p:nvCxnSpPr>
        <p:spPr>
          <a:xfrm>
            <a:off x="2190978" y="5680524"/>
            <a:ext cx="7410755" cy="69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7E826F9-C986-410E-B5E5-9935691B2D06}"/>
              </a:ext>
            </a:extLst>
          </p:cNvPr>
          <p:cNvCxnSpPr>
            <a:cxnSpLocks/>
          </p:cNvCxnSpPr>
          <p:nvPr/>
        </p:nvCxnSpPr>
        <p:spPr>
          <a:xfrm>
            <a:off x="2829903" y="4502727"/>
            <a:ext cx="6758475" cy="63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C4CED-1594-4992-A562-C91AA307E45C}"/>
              </a:ext>
            </a:extLst>
          </p:cNvPr>
          <p:cNvSpPr txBox="1"/>
          <p:nvPr/>
        </p:nvSpPr>
        <p:spPr>
          <a:xfrm>
            <a:off x="390525" y="485775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Monthly SKD</a:t>
            </a:r>
            <a:endParaRPr kumimoji="1" lang="ja-JP" altLang="en-US" dirty="0"/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790AE9E3-D634-41FA-BD33-57A94C5C2089}"/>
              </a:ext>
            </a:extLst>
          </p:cNvPr>
          <p:cNvCxnSpPr/>
          <p:nvPr/>
        </p:nvCxnSpPr>
        <p:spPr>
          <a:xfrm>
            <a:off x="654627" y="1537855"/>
            <a:ext cx="105675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67E8425-2B49-479B-95E8-608E6B0A2651}"/>
              </a:ext>
            </a:extLst>
          </p:cNvPr>
          <p:cNvCxnSpPr/>
          <p:nvPr/>
        </p:nvCxnSpPr>
        <p:spPr>
          <a:xfrm>
            <a:off x="1896901" y="1423555"/>
            <a:ext cx="0" cy="4727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27FED18-0C66-4FF7-9826-E255BC707B74}"/>
              </a:ext>
            </a:extLst>
          </p:cNvPr>
          <p:cNvCxnSpPr/>
          <p:nvPr/>
        </p:nvCxnSpPr>
        <p:spPr>
          <a:xfrm>
            <a:off x="9895810" y="1423555"/>
            <a:ext cx="0" cy="4727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ADDCE44A-2A40-4012-9398-C5497E0C649A}"/>
              </a:ext>
            </a:extLst>
          </p:cNvPr>
          <p:cNvSpPr/>
          <p:nvPr/>
        </p:nvSpPr>
        <p:spPr>
          <a:xfrm>
            <a:off x="2038757" y="1901536"/>
            <a:ext cx="1035647" cy="47798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Strategy</a:t>
            </a:r>
            <a:r>
              <a:rPr lang="ja-JP" altLang="en-US" sz="1400" dirty="0"/>
              <a:t> </a:t>
            </a:r>
            <a:r>
              <a:rPr lang="en-US" altLang="ja-JP" sz="1400" dirty="0"/>
              <a:t>meeting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078AD23-435D-4299-98DA-29CC79BE16DD}"/>
              </a:ext>
            </a:extLst>
          </p:cNvPr>
          <p:cNvSpPr txBox="1"/>
          <p:nvPr/>
        </p:nvSpPr>
        <p:spPr>
          <a:xfrm>
            <a:off x="1998042" y="2379517"/>
            <a:ext cx="271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*Privies month report</a:t>
            </a:r>
          </a:p>
          <a:p>
            <a:r>
              <a:rPr lang="en-US" altLang="ja-JP" sz="1200" dirty="0"/>
              <a:t>*Following month contents meeting</a:t>
            </a:r>
            <a:endParaRPr kumimoji="1" lang="ja-JP" altLang="en-US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D2851C1-FB88-4FED-8BAD-B2EC5AADA4C2}"/>
              </a:ext>
            </a:extLst>
          </p:cNvPr>
          <p:cNvSpPr txBox="1"/>
          <p:nvPr/>
        </p:nvSpPr>
        <p:spPr>
          <a:xfrm>
            <a:off x="170745" y="1203706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Privies month</a:t>
            </a:r>
            <a:endParaRPr kumimoji="1" lang="ja-JP" altLang="en-US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C4194B4-52B1-4072-B9C3-C7194016E67C}"/>
              </a:ext>
            </a:extLst>
          </p:cNvPr>
          <p:cNvSpPr txBox="1"/>
          <p:nvPr/>
        </p:nvSpPr>
        <p:spPr>
          <a:xfrm>
            <a:off x="5329102" y="1218472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Current month</a:t>
            </a:r>
            <a:endParaRPr kumimoji="1" lang="ja-JP" altLang="en-US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2C83313-54A9-49D8-8230-D6EC00970A3D}"/>
              </a:ext>
            </a:extLst>
          </p:cNvPr>
          <p:cNvSpPr txBox="1"/>
          <p:nvPr/>
        </p:nvSpPr>
        <p:spPr>
          <a:xfrm>
            <a:off x="9916614" y="1214645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Following month</a:t>
            </a:r>
            <a:endParaRPr kumimoji="1" lang="ja-JP" altLang="en-US" sz="1200" dirty="0"/>
          </a:p>
        </p:txBody>
      </p:sp>
      <p:sp>
        <p:nvSpPr>
          <p:cNvPr id="17" name="矢印: 五方向 16">
            <a:extLst>
              <a:ext uri="{FF2B5EF4-FFF2-40B4-BE49-F238E27FC236}">
                <a16:creationId xmlns:a16="http://schemas.microsoft.com/office/drawing/2014/main" id="{2AE44240-F348-4963-B383-1271EA8E2B67}"/>
              </a:ext>
            </a:extLst>
          </p:cNvPr>
          <p:cNvSpPr/>
          <p:nvPr/>
        </p:nvSpPr>
        <p:spPr>
          <a:xfrm>
            <a:off x="6936770" y="1898624"/>
            <a:ext cx="1035647" cy="47798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Strategy</a:t>
            </a:r>
            <a:r>
              <a:rPr lang="ja-JP" altLang="en-US" sz="1400" dirty="0"/>
              <a:t> </a:t>
            </a:r>
            <a:r>
              <a:rPr lang="en-US" altLang="ja-JP" sz="1400" dirty="0"/>
              <a:t>meeting</a:t>
            </a:r>
            <a:endParaRPr kumimoji="1" lang="ja-JP" altLang="en-US" sz="1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145A93F-3BC7-435F-90F0-CB945D62FEB5}"/>
              </a:ext>
            </a:extLst>
          </p:cNvPr>
          <p:cNvSpPr txBox="1"/>
          <p:nvPr/>
        </p:nvSpPr>
        <p:spPr>
          <a:xfrm>
            <a:off x="6896055" y="2376605"/>
            <a:ext cx="2560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*Following month contents check</a:t>
            </a:r>
            <a:endParaRPr kumimoji="1" lang="ja-JP" altLang="en-US" sz="1200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81CF987-6ACF-4065-B3BA-ECDB76FF4369}"/>
              </a:ext>
            </a:extLst>
          </p:cNvPr>
          <p:cNvCxnSpPr/>
          <p:nvPr/>
        </p:nvCxnSpPr>
        <p:spPr>
          <a:xfrm>
            <a:off x="779318" y="3803073"/>
            <a:ext cx="10764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D5CBFDB2-E714-4B3D-97EA-F6DF6B478CFD}"/>
              </a:ext>
            </a:extLst>
          </p:cNvPr>
          <p:cNvCxnSpPr/>
          <p:nvPr/>
        </p:nvCxnSpPr>
        <p:spPr>
          <a:xfrm>
            <a:off x="779318" y="5202382"/>
            <a:ext cx="10764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0B01003-5490-4EC4-AE4D-5B38292ED2C6}"/>
              </a:ext>
            </a:extLst>
          </p:cNvPr>
          <p:cNvSpPr txBox="1"/>
          <p:nvPr/>
        </p:nvSpPr>
        <p:spPr>
          <a:xfrm>
            <a:off x="74981" y="4364228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Facebook</a:t>
            </a:r>
            <a:endParaRPr kumimoji="1" lang="ja-JP" altLang="en-US" sz="12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443803-36D3-4764-9B43-1BB23A98A661}"/>
              </a:ext>
            </a:extLst>
          </p:cNvPr>
          <p:cNvSpPr txBox="1"/>
          <p:nvPr/>
        </p:nvSpPr>
        <p:spPr>
          <a:xfrm>
            <a:off x="85382" y="5586846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Twitter</a:t>
            </a:r>
            <a:endParaRPr kumimoji="1" lang="ja-JP" altLang="en-US" sz="1200" dirty="0"/>
          </a:p>
        </p:txBody>
      </p:sp>
      <p:sp>
        <p:nvSpPr>
          <p:cNvPr id="26" name="矢印: 五方向 25">
            <a:extLst>
              <a:ext uri="{FF2B5EF4-FFF2-40B4-BE49-F238E27FC236}">
                <a16:creationId xmlns:a16="http://schemas.microsoft.com/office/drawing/2014/main" id="{988EDD3E-5322-4648-B05E-7833CD8297E9}"/>
              </a:ext>
            </a:extLst>
          </p:cNvPr>
          <p:cNvSpPr/>
          <p:nvPr/>
        </p:nvSpPr>
        <p:spPr>
          <a:xfrm>
            <a:off x="3356747" y="2964920"/>
            <a:ext cx="3480955" cy="650572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Contents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Preparation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7" name="矢印: 五方向 26">
            <a:extLst>
              <a:ext uri="{FF2B5EF4-FFF2-40B4-BE49-F238E27FC236}">
                <a16:creationId xmlns:a16="http://schemas.microsoft.com/office/drawing/2014/main" id="{5322E171-8F2F-4CF8-B47E-E9DFE5FBA79E}"/>
              </a:ext>
            </a:extLst>
          </p:cNvPr>
          <p:cNvSpPr/>
          <p:nvPr/>
        </p:nvSpPr>
        <p:spPr>
          <a:xfrm>
            <a:off x="8146477" y="2958450"/>
            <a:ext cx="1718623" cy="650572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Contents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Final adjust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851745EC-E27B-4D6A-9AED-4DC347497315}"/>
              </a:ext>
            </a:extLst>
          </p:cNvPr>
          <p:cNvSpPr/>
          <p:nvPr/>
        </p:nvSpPr>
        <p:spPr>
          <a:xfrm>
            <a:off x="2282773" y="4156557"/>
            <a:ext cx="692340" cy="692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Post</a:t>
            </a:r>
            <a:endParaRPr kumimoji="1" lang="ja-JP" altLang="en-US" sz="1100" dirty="0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F56F000F-A343-4078-894F-F1F7D4336A9A}"/>
              </a:ext>
            </a:extLst>
          </p:cNvPr>
          <p:cNvSpPr/>
          <p:nvPr/>
        </p:nvSpPr>
        <p:spPr>
          <a:xfrm>
            <a:off x="4147518" y="4156557"/>
            <a:ext cx="692340" cy="692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Post</a:t>
            </a:r>
            <a:endParaRPr kumimoji="1" lang="ja-JP" altLang="en-US" sz="1100" dirty="0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99813FB7-3CF6-4689-89BC-F5F444B0C7D3}"/>
              </a:ext>
            </a:extLst>
          </p:cNvPr>
          <p:cNvSpPr/>
          <p:nvPr/>
        </p:nvSpPr>
        <p:spPr>
          <a:xfrm>
            <a:off x="6205156" y="4156557"/>
            <a:ext cx="692340" cy="692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Post</a:t>
            </a:r>
            <a:endParaRPr kumimoji="1" lang="ja-JP" altLang="en-US" sz="1100" dirty="0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00E3CDBD-6F9B-4DBB-826F-8F89714D8B00}"/>
              </a:ext>
            </a:extLst>
          </p:cNvPr>
          <p:cNvSpPr/>
          <p:nvPr/>
        </p:nvSpPr>
        <p:spPr>
          <a:xfrm>
            <a:off x="8560169" y="4156557"/>
            <a:ext cx="692340" cy="692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Post</a:t>
            </a:r>
            <a:endParaRPr kumimoji="1" lang="ja-JP" altLang="en-US" sz="1100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18C45986-626A-49D0-902E-A5B16E2D5625}"/>
              </a:ext>
            </a:extLst>
          </p:cNvPr>
          <p:cNvSpPr/>
          <p:nvPr/>
        </p:nvSpPr>
        <p:spPr>
          <a:xfrm>
            <a:off x="4178228" y="5403614"/>
            <a:ext cx="692340" cy="692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Post</a:t>
            </a:r>
            <a:endParaRPr kumimoji="1" lang="ja-JP" altLang="en-US" sz="1100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9CAA7F72-90E6-404D-8C83-157C186AAC13}"/>
              </a:ext>
            </a:extLst>
          </p:cNvPr>
          <p:cNvSpPr/>
          <p:nvPr/>
        </p:nvSpPr>
        <p:spPr>
          <a:xfrm>
            <a:off x="8590879" y="5403614"/>
            <a:ext cx="692340" cy="692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Post</a:t>
            </a:r>
            <a:endParaRPr kumimoji="1" lang="ja-JP" altLang="en-US" sz="1100" dirty="0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5F44C1FB-5D57-43D0-8240-107EB6457D15}"/>
              </a:ext>
            </a:extLst>
          </p:cNvPr>
          <p:cNvCxnSpPr>
            <a:cxnSpLocks/>
          </p:cNvCxnSpPr>
          <p:nvPr/>
        </p:nvCxnSpPr>
        <p:spPr>
          <a:xfrm>
            <a:off x="2774251" y="2899063"/>
            <a:ext cx="483428" cy="442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E809E33F-D409-4F40-827E-502F3637B5C2}"/>
              </a:ext>
            </a:extLst>
          </p:cNvPr>
          <p:cNvCxnSpPr/>
          <p:nvPr/>
        </p:nvCxnSpPr>
        <p:spPr>
          <a:xfrm flipV="1">
            <a:off x="6918675" y="2753597"/>
            <a:ext cx="382276" cy="505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0769A37-D48C-439A-922D-3D03E2338A03}"/>
              </a:ext>
            </a:extLst>
          </p:cNvPr>
          <p:cNvCxnSpPr/>
          <p:nvPr/>
        </p:nvCxnSpPr>
        <p:spPr>
          <a:xfrm>
            <a:off x="7773561" y="2730090"/>
            <a:ext cx="289997" cy="44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8D0183FD-EC2A-4BF8-815D-9728DC1507FD}"/>
              </a:ext>
            </a:extLst>
          </p:cNvPr>
          <p:cNvCxnSpPr>
            <a:cxnSpLocks/>
          </p:cNvCxnSpPr>
          <p:nvPr/>
        </p:nvCxnSpPr>
        <p:spPr>
          <a:xfrm>
            <a:off x="10016154" y="3553575"/>
            <a:ext cx="602428" cy="578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90CE97C8-CA89-4E05-AC1B-19C708C28F1A}"/>
              </a:ext>
            </a:extLst>
          </p:cNvPr>
          <p:cNvCxnSpPr>
            <a:cxnSpLocks/>
          </p:cNvCxnSpPr>
          <p:nvPr/>
        </p:nvCxnSpPr>
        <p:spPr>
          <a:xfrm>
            <a:off x="1612794" y="3682843"/>
            <a:ext cx="480397" cy="724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矢印: 五方向 43">
            <a:extLst>
              <a:ext uri="{FF2B5EF4-FFF2-40B4-BE49-F238E27FC236}">
                <a16:creationId xmlns:a16="http://schemas.microsoft.com/office/drawing/2014/main" id="{121F3D9D-3B26-4AC5-9CAA-7183B82ACCAE}"/>
              </a:ext>
            </a:extLst>
          </p:cNvPr>
          <p:cNvSpPr/>
          <p:nvPr/>
        </p:nvSpPr>
        <p:spPr>
          <a:xfrm>
            <a:off x="110146" y="2996842"/>
            <a:ext cx="1718623" cy="650572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Contents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Final adjust</a:t>
            </a:r>
            <a:r>
              <a:rPr kumimoji="1" lang="en-US" altLang="ja-JP" sz="1400" dirty="0">
                <a:solidFill>
                  <a:schemeClr val="tx1"/>
                </a:solidFill>
              </a:rPr>
              <a:t> 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3293FC23-1077-4E26-BAC7-0DC817E3E1E0}"/>
              </a:ext>
            </a:extLst>
          </p:cNvPr>
          <p:cNvSpPr/>
          <p:nvPr/>
        </p:nvSpPr>
        <p:spPr>
          <a:xfrm>
            <a:off x="10466130" y="4177106"/>
            <a:ext cx="692340" cy="692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Post</a:t>
            </a:r>
            <a:endParaRPr kumimoji="1" lang="ja-JP" altLang="en-US" sz="1100" dirty="0"/>
          </a:p>
        </p:txBody>
      </p:sp>
      <p:sp>
        <p:nvSpPr>
          <p:cNvPr id="50" name="矢印: 五方向 49">
            <a:extLst>
              <a:ext uri="{FF2B5EF4-FFF2-40B4-BE49-F238E27FC236}">
                <a16:creationId xmlns:a16="http://schemas.microsoft.com/office/drawing/2014/main" id="{44B75F49-42F8-47F4-9E92-3195814694EF}"/>
              </a:ext>
            </a:extLst>
          </p:cNvPr>
          <p:cNvSpPr/>
          <p:nvPr/>
        </p:nvSpPr>
        <p:spPr>
          <a:xfrm>
            <a:off x="10203243" y="1898169"/>
            <a:ext cx="1035647" cy="47798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Strategy</a:t>
            </a:r>
            <a:r>
              <a:rPr lang="ja-JP" altLang="en-US" sz="1400" dirty="0"/>
              <a:t> </a:t>
            </a:r>
            <a:r>
              <a:rPr lang="en-US" altLang="ja-JP" sz="1400" dirty="0"/>
              <a:t>meeting</a:t>
            </a:r>
            <a:endParaRPr kumimoji="1" lang="ja-JP" altLang="en-US" sz="1400" dirty="0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E7D9DF02-ECD7-4966-BD38-D58A6AD635F7}"/>
              </a:ext>
            </a:extLst>
          </p:cNvPr>
          <p:cNvCxnSpPr/>
          <p:nvPr/>
        </p:nvCxnSpPr>
        <p:spPr>
          <a:xfrm flipV="1">
            <a:off x="9601733" y="4208044"/>
            <a:ext cx="0" cy="1524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EF905CA1-1C91-4BBD-8506-E23697F02758}"/>
              </a:ext>
            </a:extLst>
          </p:cNvPr>
          <p:cNvCxnSpPr/>
          <p:nvPr/>
        </p:nvCxnSpPr>
        <p:spPr>
          <a:xfrm flipV="1">
            <a:off x="9601733" y="2515104"/>
            <a:ext cx="601510" cy="1755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248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7C09F7-7913-4320-BFB8-CAE82B9A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Budget Plan 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D6229D59-6FDB-41E5-8DDF-40D96D6944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111168"/>
              </p:ext>
            </p:extLst>
          </p:nvPr>
        </p:nvGraphicFramePr>
        <p:xfrm>
          <a:off x="4136064" y="1150935"/>
          <a:ext cx="7272669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444">
                  <a:extLst>
                    <a:ext uri="{9D8B030D-6E8A-4147-A177-3AD203B41FA5}">
                      <a16:colId xmlns:a16="http://schemas.microsoft.com/office/drawing/2014/main" val="2453573114"/>
                    </a:ext>
                  </a:extLst>
                </a:gridCol>
                <a:gridCol w="2905500">
                  <a:extLst>
                    <a:ext uri="{9D8B030D-6E8A-4147-A177-3AD203B41FA5}">
                      <a16:colId xmlns:a16="http://schemas.microsoft.com/office/drawing/2014/main" val="3760538444"/>
                    </a:ext>
                  </a:extLst>
                </a:gridCol>
                <a:gridCol w="2079725">
                  <a:extLst>
                    <a:ext uri="{9D8B030D-6E8A-4147-A177-3AD203B41FA5}">
                      <a16:colId xmlns:a16="http://schemas.microsoft.com/office/drawing/2014/main" val="66983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358182"/>
                  </a:ext>
                </a:extLst>
              </a:tr>
              <a:tr h="462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/>
                        <a:t>IT Consultation</a:t>
                      </a:r>
                    </a:p>
                    <a:p>
                      <a:endParaRPr lang="en-US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Working meeting, Monitoring and consultation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10% per each IT project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&lt;$2,000/month (min. charge)&gt;</a:t>
                      </a:r>
                    </a:p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937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900" b="1" u="none" dirty="0"/>
                        <a:t>Social Media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Set-Up, Write-Up, Basic graphic, regular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$22,000/ month</a:t>
                      </a:r>
                    </a:p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2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900" b="1" u="none" dirty="0"/>
                        <a:t>Video production Fee (Optional)</a:t>
                      </a:r>
                    </a:p>
                    <a:p>
                      <a:endParaRPr lang="en-US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Creative, Shooting, Post-production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900" dirty="0"/>
                        <a:t>$50,000-100,000/ video with 2 cutdowns</a:t>
                      </a:r>
                      <a:endParaRPr lang="en-US" sz="1900" dirty="0"/>
                    </a:p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810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900" b="1" u="none" dirty="0"/>
                        <a:t>Media Fee, Sponsor Ad (Optional)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Management, Ad booking and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900" dirty="0"/>
                        <a:t>$8,000/month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708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258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7C09F7-7913-4320-BFB8-CAE82B9A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Funding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5CA9D99-5F7E-4BB5-84DE-EE1E46C88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/>
              <a:t>Pilot Information Technology Development Matching Fund Scheme for Travel Agents</a:t>
            </a:r>
          </a:p>
          <a:p>
            <a:r>
              <a:rPr lang="en-US" altLang="zh-HK" dirty="0">
                <a:hlinkClick r:id="rId2"/>
              </a:rPr>
              <a:t>http://www.tichk.org/public/website/en/industry_subsidy_scheme/IT_matching_fund/IT_matching_fund/html</a:t>
            </a:r>
            <a:endParaRPr lang="en-US" altLang="zh-HK" dirty="0"/>
          </a:p>
          <a:p>
            <a:r>
              <a:rPr lang="en-US" altLang="zh-HK" b="1" dirty="0"/>
              <a:t>Technology Voucher </a:t>
            </a:r>
            <a:r>
              <a:rPr lang="en-US" altLang="zh-HK" b="1" dirty="0" err="1"/>
              <a:t>Programme</a:t>
            </a:r>
            <a:r>
              <a:rPr lang="en-US" altLang="zh-HK" b="1" dirty="0"/>
              <a:t> (TVP)</a:t>
            </a:r>
          </a:p>
          <a:p>
            <a:r>
              <a:rPr lang="en-US" altLang="zh-HK" dirty="0">
                <a:hlinkClick r:id="rId3"/>
              </a:rPr>
              <a:t>https://www.itf.gov.hk/l-eng/TVP.asp</a:t>
            </a:r>
            <a:endParaRPr lang="en-US" altLang="zh-HK" dirty="0"/>
          </a:p>
          <a:p>
            <a:r>
              <a:rPr lang="en-US" altLang="zh-HK" b="1" dirty="0"/>
              <a:t>Distance Business </a:t>
            </a:r>
            <a:r>
              <a:rPr lang="en-US" altLang="zh-HK" b="1" dirty="0" err="1"/>
              <a:t>Programme</a:t>
            </a:r>
            <a:r>
              <a:rPr lang="en-US" altLang="zh-HK" b="1" dirty="0"/>
              <a:t> (“D-Biz </a:t>
            </a:r>
            <a:r>
              <a:rPr lang="en-US" altLang="zh-HK" b="1" dirty="0" err="1"/>
              <a:t>Programme</a:t>
            </a:r>
            <a:r>
              <a:rPr lang="en-US" altLang="zh-HK" b="1" dirty="0"/>
              <a:t>”)</a:t>
            </a:r>
          </a:p>
          <a:p>
            <a:r>
              <a:rPr lang="en-US" altLang="zh-HK" dirty="0">
                <a:hlinkClick r:id="rId4"/>
              </a:rPr>
              <a:t>https://www.hkpc.org/en/distance-business-programme</a:t>
            </a:r>
            <a:endParaRPr lang="en-US" altLang="zh-HK" dirty="0"/>
          </a:p>
          <a:p>
            <a:r>
              <a:rPr lang="en-US" altLang="zh-HK" b="1" dirty="0"/>
              <a:t>SME Export Marketing Fund (EMF)</a:t>
            </a:r>
          </a:p>
          <a:p>
            <a:r>
              <a:rPr lang="en-US" altLang="zh-HK" dirty="0">
                <a:hlinkClick r:id="rId5"/>
              </a:rPr>
              <a:t>https://www.smefund.tid.gov.hk/english/emf/emf_objective</a:t>
            </a:r>
            <a:r>
              <a:rPr lang="en-US" altLang="zh-HK">
                <a:hlinkClick r:id="rId5"/>
              </a:rPr>
              <a:t>.html</a:t>
            </a:r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4170573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C5DC5-7F44-904F-A43E-5C3F67BBB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B442C-ECAC-C44B-A434-521C655B1C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Contact: 2338 0505</a:t>
            </a:r>
          </a:p>
          <a:p>
            <a:r>
              <a:rPr lang="en-US" dirty="0"/>
              <a:t>E-mail: production@salonmedia.com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8359BD8-DBA9-654D-A8D8-5294AA84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6387192"/>
            <a:ext cx="2184778" cy="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ADE6EB-E12D-4F7A-91BD-34BAB7B5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IT Project Management</a:t>
            </a:r>
            <a:endParaRPr lang="zh-HK" altLang="en-US" dirty="0"/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0F42947E-F8D7-4BBF-9A5C-430C1BE10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916356"/>
              </p:ext>
            </p:extLst>
          </p:nvPr>
        </p:nvGraphicFramePr>
        <p:xfrm>
          <a:off x="3695700" y="803275"/>
          <a:ext cx="8367669" cy="5249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532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ADE6EB-E12D-4F7A-91BD-34BAB7B5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Website Revamp Project</a:t>
            </a:r>
            <a:endParaRPr lang="zh-HK" altLang="en-US" dirty="0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6DC4D7DA-CBD5-4DFC-B3EA-1644E8F74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2905125"/>
          </a:xfrm>
        </p:spPr>
        <p:txBody>
          <a:bodyPr>
            <a:normAutofit/>
          </a:bodyPr>
          <a:lstStyle/>
          <a:p>
            <a:r>
              <a:rPr lang="en-US" altLang="zh-HK" dirty="0"/>
              <a:t>Identify client requirement</a:t>
            </a:r>
          </a:p>
          <a:p>
            <a:r>
              <a:rPr lang="en-US" altLang="zh-HK" dirty="0"/>
              <a:t>Salon Films website – Our work</a:t>
            </a:r>
          </a:p>
          <a:p>
            <a:r>
              <a:rPr lang="en-US" altLang="zh-HK" dirty="0">
                <a:hlinkClick r:id="rId2"/>
              </a:rPr>
              <a:t>https://www.salonmedia.com/tc/project/commercials</a:t>
            </a:r>
            <a:endParaRPr lang="en-US" altLang="zh-HK" dirty="0"/>
          </a:p>
          <a:p>
            <a:r>
              <a:rPr lang="en-US" altLang="zh-HK" dirty="0"/>
              <a:t>Random display for video showcase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B2BE9C0C-8A8E-49AC-B881-23601AD4F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zh-HK" dirty="0"/>
          </a:p>
          <a:p>
            <a:r>
              <a:rPr lang="en-US" altLang="zh-HK" dirty="0"/>
              <a:t>Identification</a:t>
            </a:r>
            <a:endParaRPr lang="zh-HK" altLang="en-US" dirty="0"/>
          </a:p>
          <a:p>
            <a:endParaRPr lang="zh-HK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1CD853B-D4A3-47BF-9762-A6732A526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973" y="3191890"/>
            <a:ext cx="6665228" cy="33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6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ADE6EB-E12D-4F7A-91BD-34BAB7B5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Website Revamp Project</a:t>
            </a:r>
            <a:endParaRPr lang="zh-HK" altLang="en-US" dirty="0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6DC4D7DA-CBD5-4DFC-B3EA-1644E8F74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983" y="802810"/>
            <a:ext cx="6275035" cy="1462218"/>
          </a:xfrm>
        </p:spPr>
        <p:txBody>
          <a:bodyPr>
            <a:normAutofit/>
          </a:bodyPr>
          <a:lstStyle/>
          <a:p>
            <a:r>
              <a:rPr lang="en-US" altLang="zh-HK" dirty="0"/>
              <a:t>Project Planning – Budget, Scope</a:t>
            </a:r>
          </a:p>
          <a:p>
            <a:r>
              <a:rPr lang="en-US" altLang="zh-HK" dirty="0"/>
              <a:t>Request for quotation</a:t>
            </a:r>
          </a:p>
          <a:p>
            <a:r>
              <a:rPr lang="en-US" altLang="zh-HK" dirty="0"/>
              <a:t>TVP application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B2BE9C0C-8A8E-49AC-B881-23601AD4F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zh-HK" dirty="0"/>
          </a:p>
          <a:p>
            <a:pPr lvl="0"/>
            <a:r>
              <a:rPr lang="en-US" altLang="zh-HK" dirty="0"/>
              <a:t>Planning</a:t>
            </a:r>
            <a:endParaRPr lang="zh-HK" altLang="en-US" dirty="0"/>
          </a:p>
          <a:p>
            <a:endParaRPr lang="zh-HK" altLang="en-US" dirty="0"/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54B3F73-C6C5-4FC6-881D-3E6F8D3DF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904533"/>
              </p:ext>
            </p:extLst>
          </p:nvPr>
        </p:nvGraphicFramePr>
        <p:xfrm>
          <a:off x="4641988" y="2352026"/>
          <a:ext cx="7463324" cy="3867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831">
                  <a:extLst>
                    <a:ext uri="{9D8B030D-6E8A-4147-A177-3AD203B41FA5}">
                      <a16:colId xmlns:a16="http://schemas.microsoft.com/office/drawing/2014/main" val="4169255893"/>
                    </a:ext>
                  </a:extLst>
                </a:gridCol>
                <a:gridCol w="1865831">
                  <a:extLst>
                    <a:ext uri="{9D8B030D-6E8A-4147-A177-3AD203B41FA5}">
                      <a16:colId xmlns:a16="http://schemas.microsoft.com/office/drawing/2014/main" val="3972258285"/>
                    </a:ext>
                  </a:extLst>
                </a:gridCol>
                <a:gridCol w="1865831">
                  <a:extLst>
                    <a:ext uri="{9D8B030D-6E8A-4147-A177-3AD203B41FA5}">
                      <a16:colId xmlns:a16="http://schemas.microsoft.com/office/drawing/2014/main" val="438037012"/>
                    </a:ext>
                  </a:extLst>
                </a:gridCol>
                <a:gridCol w="1865831">
                  <a:extLst>
                    <a:ext uri="{9D8B030D-6E8A-4147-A177-3AD203B41FA5}">
                      <a16:colId xmlns:a16="http://schemas.microsoft.com/office/drawing/2014/main" val="1831594966"/>
                    </a:ext>
                  </a:extLst>
                </a:gridCol>
              </a:tblGrid>
              <a:tr h="944847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Vendor / Item</a:t>
                      </a:r>
                      <a:endParaRPr lang="zh-HK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72902"/>
                  </a:ext>
                </a:extLst>
              </a:tr>
              <a:tr h="471590">
                <a:tc>
                  <a:txBody>
                    <a:bodyPr/>
                    <a:lstStyle/>
                    <a:p>
                      <a:pPr algn="l"/>
                      <a:r>
                        <a:rPr lang="en-US" altLang="zh-HK" sz="1600" dirty="0"/>
                        <a:t>Total Amount</a:t>
                      </a:r>
                      <a:endParaRPr lang="zh-HK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HK" sz="1600" dirty="0"/>
                        <a:t>$84,500</a:t>
                      </a:r>
                      <a:endParaRPr lang="zh-HK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HK" sz="1600" dirty="0"/>
                        <a:t>$96,000</a:t>
                      </a:r>
                      <a:endParaRPr lang="zh-HK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HK" sz="1600" dirty="0"/>
                        <a:t>$120,900</a:t>
                      </a:r>
                      <a:endParaRPr lang="zh-HK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037923"/>
                  </a:ext>
                </a:extLst>
              </a:tr>
              <a:tr h="471590"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Language</a:t>
                      </a:r>
                      <a:br>
                        <a:rPr lang="en-US" altLang="zh-HK" sz="1400" dirty="0"/>
                      </a:br>
                      <a:r>
                        <a:rPr lang="en-US" altLang="zh-HK" sz="1400" dirty="0"/>
                        <a:t>(Eng, TC, SC, Jp)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$15,000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/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$12,000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011073"/>
                  </a:ext>
                </a:extLst>
              </a:tr>
              <a:tr h="471590"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Backend (CMS)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$10,000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/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$40,000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9776"/>
                  </a:ext>
                </a:extLst>
              </a:tr>
              <a:tr h="471590"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Web content pages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$25,000 </a:t>
                      </a:r>
                    </a:p>
                    <a:p>
                      <a:r>
                        <a:rPr lang="en-US" altLang="zh-HK" sz="1400" dirty="0"/>
                        <a:t>(8 basic pages)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/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$15,000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400" dirty="0"/>
                        <a:t>(11 basic pages)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495286"/>
                  </a:ext>
                </a:extLst>
              </a:tr>
              <a:tr h="471590"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Responsive Website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$15,000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/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$7,500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03173"/>
                  </a:ext>
                </a:extLst>
              </a:tr>
              <a:tr h="471590"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Hosting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$3,500 / yearly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/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$26,400 / yearly</a:t>
                      </a:r>
                      <a:endParaRPr lang="zh-HK" altLang="en-US" sz="14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570577"/>
                  </a:ext>
                </a:extLst>
              </a:tr>
            </a:tbl>
          </a:graphicData>
        </a:graphic>
      </p:graphicFrame>
      <p:pic>
        <p:nvPicPr>
          <p:cNvPr id="18" name="圖片 17">
            <a:extLst>
              <a:ext uri="{FF2B5EF4-FFF2-40B4-BE49-F238E27FC236}">
                <a16:creationId xmlns:a16="http://schemas.microsoft.com/office/drawing/2014/main" id="{471725F6-F136-4CD1-B70E-B745FD17B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828" y="2567561"/>
            <a:ext cx="1806760" cy="5240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37F9B0-73F4-4F58-8302-A95CFAC4F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5" b="9749"/>
          <a:stretch/>
        </p:blipFill>
        <p:spPr>
          <a:xfrm>
            <a:off x="10325229" y="2456250"/>
            <a:ext cx="1677798" cy="74662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568C283-F8A3-4D09-99E6-104BE49B1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00" y="2543018"/>
            <a:ext cx="1750239" cy="5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01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840FF2-BBA3-45E2-B896-FF111615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Website Revamp Project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2BBBD1-B0B4-40D4-8896-9F46A202E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1135048"/>
          </a:xfrm>
        </p:spPr>
        <p:txBody>
          <a:bodyPr/>
          <a:lstStyle/>
          <a:p>
            <a:r>
              <a:rPr lang="en-US" altLang="zh-HK" dirty="0"/>
              <a:t>Coordinate work with vendor</a:t>
            </a:r>
          </a:p>
          <a:p>
            <a:r>
              <a:rPr lang="en-US" altLang="zh-HK" dirty="0"/>
              <a:t>Sitemap, Data, Design(Color theme</a:t>
            </a:r>
            <a:r>
              <a:rPr lang="en-US" altLang="zh-TW" dirty="0"/>
              <a:t>)</a:t>
            </a:r>
            <a:endParaRPr lang="zh-HK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30ECAA2-24E3-4D00-ACC6-8CF93E318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endParaRPr lang="en-US" altLang="zh-HK" dirty="0"/>
          </a:p>
          <a:p>
            <a:r>
              <a:rPr lang="en-US" altLang="zh-HK" dirty="0"/>
              <a:t>Execution</a:t>
            </a:r>
            <a:endParaRPr lang="zh-HK" altLang="en-US" dirty="0"/>
          </a:p>
          <a:p>
            <a:endParaRPr lang="zh-HK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77F09F3-0497-4E8A-B3B5-723E8D30A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85" y="3429000"/>
            <a:ext cx="7597743" cy="313119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385FCC0-4BE3-4240-869E-9475682D8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392"/>
          <a:stretch/>
        </p:blipFill>
        <p:spPr>
          <a:xfrm>
            <a:off x="5293453" y="1835260"/>
            <a:ext cx="2654048" cy="159186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151A468-6878-4174-828D-12155BE34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24"/>
          <a:stretch/>
        </p:blipFill>
        <p:spPr>
          <a:xfrm>
            <a:off x="7668695" y="1837134"/>
            <a:ext cx="2491805" cy="15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8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840FF2-BBA3-45E2-B896-FF111615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Website Revamp Project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2BBBD1-B0B4-40D4-8896-9F46A202E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1135048"/>
          </a:xfrm>
        </p:spPr>
        <p:txBody>
          <a:bodyPr/>
          <a:lstStyle/>
          <a:p>
            <a:r>
              <a:rPr lang="en-US" altLang="zh-HK" dirty="0"/>
              <a:t>Training – CMS, Google Analytics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30ECAA2-24E3-4D00-ACC6-8CF93E318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endParaRPr lang="en-US" altLang="zh-HK" dirty="0"/>
          </a:p>
          <a:p>
            <a:pPr lvl="0"/>
            <a:r>
              <a:rPr lang="en-US" altLang="zh-HK" dirty="0"/>
              <a:t>Closing</a:t>
            </a:r>
            <a:endParaRPr lang="zh-HK" altLang="en-US" dirty="0"/>
          </a:p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BE76825-3208-4998-9A14-BCE12108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019" y="1923440"/>
            <a:ext cx="7272367" cy="258009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93A6041-3D7C-42E5-9D9B-6CC435F6A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019" y="4688923"/>
            <a:ext cx="2878123" cy="151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7359-31C8-414B-B53E-9B5528C27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Social</a:t>
            </a:r>
            <a:r>
              <a:rPr lang="zh-TW" altLang="en-US" dirty="0"/>
              <a:t> </a:t>
            </a:r>
            <a:r>
              <a:rPr lang="en-US" altLang="zh-TW" dirty="0"/>
              <a:t>Media</a:t>
            </a:r>
            <a:r>
              <a:rPr lang="zh-TW" altLang="en-US" dirty="0"/>
              <a:t> </a:t>
            </a:r>
            <a:r>
              <a:rPr lang="en-US" altLang="zh-TW" dirty="0"/>
              <a:t>Planning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JAL</a:t>
            </a:r>
            <a:r>
              <a:rPr lang="zh-TW" altLang="en-US" dirty="0"/>
              <a:t> </a:t>
            </a:r>
            <a:r>
              <a:rPr lang="en-US" altLang="zh-TW" dirty="0"/>
              <a:t>Satellite</a:t>
            </a:r>
            <a:r>
              <a:rPr lang="zh-TW" altLang="en-US" dirty="0"/>
              <a:t> </a:t>
            </a:r>
            <a:r>
              <a:rPr lang="en-US" altLang="zh-TW" dirty="0"/>
              <a:t>Travel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19406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框架">
  <a:themeElements>
    <a:clrScheme name="紅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TM02900720[[fn=要素]]</Template>
  <TotalTime>2693</TotalTime>
  <Words>877</Words>
  <Application>Microsoft Office PowerPoint</Application>
  <PresentationFormat>寬螢幕</PresentationFormat>
  <Paragraphs>221</Paragraphs>
  <Slides>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39</vt:i4>
      </vt:variant>
    </vt:vector>
  </HeadingPairs>
  <TitlesOfParts>
    <vt:vector size="46" baseType="lpstr">
      <vt:lpstr>Calibri</vt:lpstr>
      <vt:lpstr>Calibri Light</vt:lpstr>
      <vt:lpstr>Corbel</vt:lpstr>
      <vt:lpstr>Wingdings</vt:lpstr>
      <vt:lpstr>Wingdings 2</vt:lpstr>
      <vt:lpstr>HDOfficeLightV0</vt:lpstr>
      <vt:lpstr>框架</vt:lpstr>
      <vt:lpstr>IT Solutions</vt:lpstr>
      <vt:lpstr>PowerPoint 簡報</vt:lpstr>
      <vt:lpstr>IT Consulting Services</vt:lpstr>
      <vt:lpstr>IT Project Management</vt:lpstr>
      <vt:lpstr>Website Revamp Project</vt:lpstr>
      <vt:lpstr>Website Revamp Project</vt:lpstr>
      <vt:lpstr>Website Revamp Project</vt:lpstr>
      <vt:lpstr>Website Revamp Project</vt:lpstr>
      <vt:lpstr>Social Media Planning for JAL Satellite Travel</vt:lpstr>
      <vt:lpstr>Target</vt:lpstr>
      <vt:lpstr>Review on social media platform of JAL Satellite Travel</vt:lpstr>
      <vt:lpstr>Content consists too much wordings. People unwilling to see too much words in social media.</vt:lpstr>
      <vt:lpstr>Linkage to PDF file, not call for action.</vt:lpstr>
      <vt:lpstr>Photo is not attractive. Or too much text in the photos.</vt:lpstr>
      <vt:lpstr>Too much text in the photos. Not easy to see the details from photos.</vt:lpstr>
      <vt:lpstr>Limited  Hashtag usage.</vt:lpstr>
      <vt:lpstr>No more details about the photos. Hashtag not clearly shown.</vt:lpstr>
      <vt:lpstr>Not easy to find JAL Satellite Travel at Twitter.</vt:lpstr>
      <vt:lpstr>Suggestions</vt:lpstr>
      <vt:lpstr>Promotional video can be inserted in cover photo area. </vt:lpstr>
      <vt:lpstr>Attractive photos with related caption.</vt:lpstr>
      <vt:lpstr>Some Travel tips can be post. Aim to raise awareness.</vt:lpstr>
      <vt:lpstr>Market news for fans.</vt:lpstr>
      <vt:lpstr>Visual Storytelling on Instagram </vt:lpstr>
      <vt:lpstr>Post Consistently &amp; Strategy</vt:lpstr>
      <vt:lpstr>Use Hashtags Wisely</vt:lpstr>
      <vt:lpstr>Interact</vt:lpstr>
      <vt:lpstr>Use Video Wisely</vt:lpstr>
      <vt:lpstr>Call to action</vt:lpstr>
      <vt:lpstr>PowerPoint 簡報</vt:lpstr>
      <vt:lpstr>Our service</vt:lpstr>
      <vt:lpstr>Social Media Management service</vt:lpstr>
      <vt:lpstr>Video Production Service for Social Media</vt:lpstr>
      <vt:lpstr>Media Buy Service</vt:lpstr>
      <vt:lpstr>PowerPoint 簡報</vt:lpstr>
      <vt:lpstr>PowerPoint 簡報</vt:lpstr>
      <vt:lpstr>Summary of Budget Plan </vt:lpstr>
      <vt:lpstr>Government Funding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Planning for JAL Satellite Travel</dc:title>
  <dc:creator>Mandy Law</dc:creator>
  <cp:lastModifiedBy>shekroy</cp:lastModifiedBy>
  <cp:revision>81</cp:revision>
  <dcterms:created xsi:type="dcterms:W3CDTF">2020-04-16T07:02:12Z</dcterms:created>
  <dcterms:modified xsi:type="dcterms:W3CDTF">2020-05-04T09:48:56Z</dcterms:modified>
</cp:coreProperties>
</file>