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07F0B-A506-4CD2-9DCB-7337A1BAC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4CAEE3-2CB2-4F85-95C0-A9FE7F3BB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B9E120-6840-4D5C-8C21-5488D61A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1D8F4B-4031-43A7-ACE4-EB820871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7D15B6-5BF8-420B-A957-61FBA267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62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8343E-2364-48C4-B0E3-59E1F6A0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BCB913-EF6B-43AF-B081-6AFE2FBAD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E23673-7C3B-4E86-9C7D-F9CD6F83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74F07-4A82-42EB-A943-5C91456A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B4BE4B-FECF-44C1-B14C-DDAE7971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15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CD32DD-C416-4A84-BA6F-0DD49CFF5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1479F5-A36B-4743-825A-7D2BAB5F3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5592DC-A330-4F31-92E5-697D2BDB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6430F2-5099-4AE6-B4BF-199894AC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A509F3-9BFE-4984-B080-04FBEA0EA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7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4884F1-3EF3-4A04-B345-A4967D8B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DB7B3B-DBDE-4370-89AA-49483D691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7F6D64-DE12-4446-9D81-4DB478A7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5AB4D9-D06A-4F80-9489-2BAEF468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C92BEF-A667-4DFA-B61D-BA64286ED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4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9F020-5CA4-46AD-96A9-D2E5AF6A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99FBCB-4FA5-422E-9045-33F66F40C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0DEF81-084C-449E-8766-1CB811DC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37B63F-EB41-444C-859E-5936042F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CFC58A-5786-48F6-BD2E-2AD55BB3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05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7FE6C4-9F6C-4AC3-8451-D09F009D9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FB5672-98DE-445B-8F5C-1E67A7B49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558CA8-DFFD-49A6-B871-2B85A5303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B28CE1-0CEE-4C92-9D0F-65EC916F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2A4252-946E-401F-ADAC-8DB9A8DF6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B6058D-637D-4035-91E8-DC57959D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7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1F79F-80E1-4E53-8950-BE7541C4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2A4854-FF15-4C1B-AFEB-CA893BD00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635550-6717-4993-A23A-7BBE09CE3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2DB102-E64F-432C-A4F7-D7230DE63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B67D60-A3E3-4FA6-9A8F-1DFF4295D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8828A3-451B-4FE9-A5CA-3A41AA91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0FA1F1-9BF1-4D3B-9959-AF993E58D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A07969-7E15-4149-9D92-3B7C53017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32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9EDDE-8244-43EE-8E49-11BD381D6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6DA992-19E2-46BF-8B81-BCBEDEDF7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2B6D78-70C6-43AE-8B66-81B57DF8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301ED1-ACDE-4985-9713-E4EE41C76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1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C1A955-FC9E-46FD-86AA-EBCE957F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0A7065-0869-4E9A-B19F-8660162A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C13F51-0234-4640-8428-30522717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25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D61B6F-D216-4BD1-8F83-C8520C9A1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79D590-2F06-4E3D-AC11-E710FF100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BF7B80-047E-421B-BE37-1F5D91FD3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307EB5-C2DB-4452-8D90-0E60AE17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1E68F1-ACFE-4AF4-B07D-8B1BCC09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72EFF4-22EB-48D8-B95E-7EF71B7C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7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41D525-9EFC-4967-BB6E-D3AA3226E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D87CF7-6721-4E45-98B8-F4C11EBDC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419FB4-2909-435A-904E-97832C91E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5B5FEB-4918-4A88-9643-02E06450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BA2E85-CAF0-4CB7-B62E-9E15B8B7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3D8E9E-4E6B-4A7C-9460-F4E2FABCE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05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8C6E54-4CC3-41B2-8F60-489FDAA88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CB8721-9BE0-4E1A-BCE7-A365A246E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612A43-4B2A-446D-821D-160C34770B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1AE23-79FE-4DC9-95C9-BF2816E66D12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C2AF7D-4A96-4B17-9A28-650DE3F2F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4C4BBC-F9EC-4582-9C9F-9F2CD2871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E77E6-5764-411C-B97F-23C27D6A6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40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3C4CED-1594-4992-A562-C91AA307E45C}"/>
              </a:ext>
            </a:extLst>
          </p:cNvPr>
          <p:cNvSpPr txBox="1"/>
          <p:nvPr/>
        </p:nvSpPr>
        <p:spPr>
          <a:xfrm>
            <a:off x="390525" y="485775"/>
            <a:ext cx="1643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Annually SKD</a:t>
            </a:r>
            <a:endParaRPr kumimoji="1" lang="ja-JP" altLang="en-US" dirty="0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E6A29793-60FE-4C48-BBD3-4AF5F3DB793E}"/>
              </a:ext>
            </a:extLst>
          </p:cNvPr>
          <p:cNvCxnSpPr/>
          <p:nvPr/>
        </p:nvCxnSpPr>
        <p:spPr>
          <a:xfrm>
            <a:off x="556781" y="1905000"/>
            <a:ext cx="11315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0A8C55-2DAA-4AF0-A87A-76B7D90147A1}"/>
              </a:ext>
            </a:extLst>
          </p:cNvPr>
          <p:cNvSpPr txBox="1"/>
          <p:nvPr/>
        </p:nvSpPr>
        <p:spPr>
          <a:xfrm>
            <a:off x="852317" y="1519806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Jun</a:t>
            </a:r>
            <a:endParaRPr kumimoji="1" lang="ja-JP" altLang="en-US" sz="1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FE12F0-B909-475A-8D33-B9B10087C923}"/>
              </a:ext>
            </a:extLst>
          </p:cNvPr>
          <p:cNvSpPr txBox="1"/>
          <p:nvPr/>
        </p:nvSpPr>
        <p:spPr>
          <a:xfrm>
            <a:off x="1757233" y="1519806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Jul</a:t>
            </a:r>
            <a:endParaRPr kumimoji="1" lang="ja-JP" altLang="en-US" sz="1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A1F3E2-6BE0-4A7D-B9F4-0BB2C1E72F99}"/>
              </a:ext>
            </a:extLst>
          </p:cNvPr>
          <p:cNvSpPr txBox="1"/>
          <p:nvPr/>
        </p:nvSpPr>
        <p:spPr>
          <a:xfrm>
            <a:off x="2612457" y="151980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Aug</a:t>
            </a:r>
            <a:endParaRPr kumimoji="1" lang="ja-JP" altLang="en-US" sz="1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43114F-E1A1-402A-8C46-2652012DC28A}"/>
              </a:ext>
            </a:extLst>
          </p:cNvPr>
          <p:cNvSpPr txBox="1"/>
          <p:nvPr/>
        </p:nvSpPr>
        <p:spPr>
          <a:xfrm>
            <a:off x="3551037" y="151980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Sep</a:t>
            </a:r>
            <a:endParaRPr kumimoji="1" lang="ja-JP" altLang="en-US" sz="1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B9A017-E590-43B0-A290-12F86BEA6ED6}"/>
              </a:ext>
            </a:extLst>
          </p:cNvPr>
          <p:cNvSpPr txBox="1"/>
          <p:nvPr/>
        </p:nvSpPr>
        <p:spPr>
          <a:xfrm>
            <a:off x="4488013" y="1519806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Oct</a:t>
            </a:r>
            <a:endParaRPr kumimoji="1" lang="ja-JP" altLang="en-US" sz="1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A3A027-92DC-43D2-8B4F-A1C07FFB0C65}"/>
              </a:ext>
            </a:extLst>
          </p:cNvPr>
          <p:cNvSpPr txBox="1"/>
          <p:nvPr/>
        </p:nvSpPr>
        <p:spPr>
          <a:xfrm>
            <a:off x="5399341" y="1519806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Nov</a:t>
            </a:r>
            <a:endParaRPr kumimoji="1" lang="ja-JP" altLang="en-US" sz="1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B0D500-F679-4130-B5E1-51E42AF07880}"/>
              </a:ext>
            </a:extLst>
          </p:cNvPr>
          <p:cNvSpPr txBox="1"/>
          <p:nvPr/>
        </p:nvSpPr>
        <p:spPr>
          <a:xfrm>
            <a:off x="6341127" y="1519806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Dec</a:t>
            </a:r>
            <a:endParaRPr kumimoji="1" lang="ja-JP" altLang="en-US" sz="12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8A9E4F-4026-45B5-9006-D443DFB15866}"/>
              </a:ext>
            </a:extLst>
          </p:cNvPr>
          <p:cNvSpPr txBox="1"/>
          <p:nvPr/>
        </p:nvSpPr>
        <p:spPr>
          <a:xfrm>
            <a:off x="7287721" y="1519806"/>
            <a:ext cx="421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Jan</a:t>
            </a:r>
            <a:endParaRPr kumimoji="1"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DC4BDD-9C64-4AF5-A1E3-BEAD35960D1D}"/>
              </a:ext>
            </a:extLst>
          </p:cNvPr>
          <p:cNvSpPr txBox="1"/>
          <p:nvPr/>
        </p:nvSpPr>
        <p:spPr>
          <a:xfrm>
            <a:off x="8223308" y="1519806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Feb</a:t>
            </a:r>
            <a:endParaRPr kumimoji="1" lang="ja-JP" altLang="en-US" sz="12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51AFEF0-ED57-459E-95EE-83218A8D4F44}"/>
              </a:ext>
            </a:extLst>
          </p:cNvPr>
          <p:cNvSpPr txBox="1"/>
          <p:nvPr/>
        </p:nvSpPr>
        <p:spPr>
          <a:xfrm>
            <a:off x="9191921" y="1519806"/>
            <a:ext cx="468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Mar</a:t>
            </a:r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A72E36E-78C9-4696-97C4-3118BF34C3A4}"/>
              </a:ext>
            </a:extLst>
          </p:cNvPr>
          <p:cNvSpPr txBox="1"/>
          <p:nvPr/>
        </p:nvSpPr>
        <p:spPr>
          <a:xfrm>
            <a:off x="10174962" y="1519806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Apr</a:t>
            </a:r>
            <a:endParaRPr kumimoji="1" lang="ja-JP" altLang="en-US" sz="12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277B4C-7145-4AE3-826E-854766701F0D}"/>
              </a:ext>
            </a:extLst>
          </p:cNvPr>
          <p:cNvSpPr txBox="1"/>
          <p:nvPr/>
        </p:nvSpPr>
        <p:spPr>
          <a:xfrm>
            <a:off x="11131838" y="1519806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May</a:t>
            </a:r>
            <a:endParaRPr kumimoji="1" lang="ja-JP" altLang="en-US" sz="1200" dirty="0"/>
          </a:p>
        </p:txBody>
      </p:sp>
      <p:sp>
        <p:nvSpPr>
          <p:cNvPr id="33" name="矢印: 五方向 32">
            <a:extLst>
              <a:ext uri="{FF2B5EF4-FFF2-40B4-BE49-F238E27FC236}">
                <a16:creationId xmlns:a16="http://schemas.microsoft.com/office/drawing/2014/main" id="{505F9678-10E0-4125-985F-8B266A2B3FAE}"/>
              </a:ext>
            </a:extLst>
          </p:cNvPr>
          <p:cNvSpPr/>
          <p:nvPr/>
        </p:nvSpPr>
        <p:spPr>
          <a:xfrm>
            <a:off x="852317" y="2161309"/>
            <a:ext cx="1163521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Initial consulting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矢印: 五方向 33">
            <a:extLst>
              <a:ext uri="{FF2B5EF4-FFF2-40B4-BE49-F238E27FC236}">
                <a16:creationId xmlns:a16="http://schemas.microsoft.com/office/drawing/2014/main" id="{8BD1DE19-B602-4D6F-B267-33C3123A86A5}"/>
              </a:ext>
            </a:extLst>
          </p:cNvPr>
          <p:cNvSpPr/>
          <p:nvPr/>
        </p:nvSpPr>
        <p:spPr>
          <a:xfrm>
            <a:off x="1944945" y="2864425"/>
            <a:ext cx="1910084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Business travel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D10C6F3F-B19C-4DCB-86C4-712C4C38AFEA}"/>
              </a:ext>
            </a:extLst>
          </p:cNvPr>
          <p:cNvSpPr/>
          <p:nvPr/>
        </p:nvSpPr>
        <p:spPr>
          <a:xfrm>
            <a:off x="3779625" y="3315600"/>
            <a:ext cx="1910084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Winter Vacation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矢印: 五方向 35">
            <a:extLst>
              <a:ext uri="{FF2B5EF4-FFF2-40B4-BE49-F238E27FC236}">
                <a16:creationId xmlns:a16="http://schemas.microsoft.com/office/drawing/2014/main" id="{14380C4C-2078-4B38-B9FA-226830291B88}"/>
              </a:ext>
            </a:extLst>
          </p:cNvPr>
          <p:cNvSpPr/>
          <p:nvPr/>
        </p:nvSpPr>
        <p:spPr>
          <a:xfrm>
            <a:off x="5588592" y="3762408"/>
            <a:ext cx="1910084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Chinese new year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矢印: 五方向 36">
            <a:extLst>
              <a:ext uri="{FF2B5EF4-FFF2-40B4-BE49-F238E27FC236}">
                <a16:creationId xmlns:a16="http://schemas.microsoft.com/office/drawing/2014/main" id="{EA7E9F47-105A-4099-BAB0-6D987932C905}"/>
              </a:ext>
            </a:extLst>
          </p:cNvPr>
          <p:cNvSpPr/>
          <p:nvPr/>
        </p:nvSpPr>
        <p:spPr>
          <a:xfrm>
            <a:off x="7498676" y="4207550"/>
            <a:ext cx="1910084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Spring holiday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8" name="矢印: 五方向 37">
            <a:extLst>
              <a:ext uri="{FF2B5EF4-FFF2-40B4-BE49-F238E27FC236}">
                <a16:creationId xmlns:a16="http://schemas.microsoft.com/office/drawing/2014/main" id="{4BE89A7D-12FD-4A13-8934-14F05E875125}"/>
              </a:ext>
            </a:extLst>
          </p:cNvPr>
          <p:cNvSpPr/>
          <p:nvPr/>
        </p:nvSpPr>
        <p:spPr>
          <a:xfrm>
            <a:off x="9408760" y="4652692"/>
            <a:ext cx="1910084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Easter holiday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D9881A8-D97B-4E8A-AD5E-817BF1558AC7}"/>
              </a:ext>
            </a:extLst>
          </p:cNvPr>
          <p:cNvCxnSpPr/>
          <p:nvPr/>
        </p:nvCxnSpPr>
        <p:spPr>
          <a:xfrm>
            <a:off x="852317" y="2743200"/>
            <a:ext cx="11020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05652AA-6CE3-47C9-8D13-D85E05AE5D26}"/>
              </a:ext>
            </a:extLst>
          </p:cNvPr>
          <p:cNvCxnSpPr/>
          <p:nvPr/>
        </p:nvCxnSpPr>
        <p:spPr>
          <a:xfrm>
            <a:off x="852317" y="5264728"/>
            <a:ext cx="11020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ED1DD8D-F42B-445F-AC8C-995DE5E1F518}"/>
              </a:ext>
            </a:extLst>
          </p:cNvPr>
          <p:cNvSpPr txBox="1"/>
          <p:nvPr/>
        </p:nvSpPr>
        <p:spPr>
          <a:xfrm rot="16200000">
            <a:off x="-46581" y="2185596"/>
            <a:ext cx="838192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Admin</a:t>
            </a:r>
            <a:endParaRPr kumimoji="1" lang="ja-JP" altLang="en-US" sz="12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05CB808-B1F8-4A9C-B553-3BEFF0E93637}"/>
              </a:ext>
            </a:extLst>
          </p:cNvPr>
          <p:cNvSpPr txBox="1"/>
          <p:nvPr/>
        </p:nvSpPr>
        <p:spPr>
          <a:xfrm rot="16200000">
            <a:off x="-716625" y="3847312"/>
            <a:ext cx="2167771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Long term marketing</a:t>
            </a:r>
            <a:endParaRPr kumimoji="1" lang="ja-JP" altLang="en-US" sz="12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FE28DC1-495D-424C-8ADC-75BE49DA3110}"/>
              </a:ext>
            </a:extLst>
          </p:cNvPr>
          <p:cNvSpPr txBox="1"/>
          <p:nvPr/>
        </p:nvSpPr>
        <p:spPr>
          <a:xfrm rot="16200000">
            <a:off x="-272977" y="5876321"/>
            <a:ext cx="1327006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Event</a:t>
            </a:r>
            <a:endParaRPr kumimoji="1" lang="ja-JP" altLang="en-US" sz="1200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AFB885F-50D3-4A48-8653-37278314901F}"/>
              </a:ext>
            </a:extLst>
          </p:cNvPr>
          <p:cNvSpPr/>
          <p:nvPr/>
        </p:nvSpPr>
        <p:spPr>
          <a:xfrm>
            <a:off x="8028538" y="5663045"/>
            <a:ext cx="843509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Chinese</a:t>
            </a:r>
          </a:p>
          <a:p>
            <a:pPr algn="ctr"/>
            <a:r>
              <a:rPr lang="en-US" altLang="ja-JP" sz="1000" dirty="0"/>
              <a:t>New year</a:t>
            </a:r>
            <a:endParaRPr kumimoji="1" lang="ja-JP" altLang="en-US" sz="1000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2A5D625-2E52-460C-9E11-8BB8C1FD72F5}"/>
              </a:ext>
            </a:extLst>
          </p:cNvPr>
          <p:cNvSpPr/>
          <p:nvPr/>
        </p:nvSpPr>
        <p:spPr>
          <a:xfrm>
            <a:off x="10468484" y="5536818"/>
            <a:ext cx="843509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Easter</a:t>
            </a:r>
            <a:endParaRPr kumimoji="1" lang="ja-JP" altLang="en-US" sz="1000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D25FB841-8C71-4BF5-86B2-1C2DFE039089}"/>
              </a:ext>
            </a:extLst>
          </p:cNvPr>
          <p:cNvSpPr/>
          <p:nvPr/>
        </p:nvSpPr>
        <p:spPr>
          <a:xfrm>
            <a:off x="7139905" y="5452176"/>
            <a:ext cx="843509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/>
              <a:t>New year</a:t>
            </a:r>
            <a:endParaRPr kumimoji="1" lang="ja-JP" altLang="en-US" sz="1000" dirty="0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91E6F1A6-3226-4AD7-82B9-41057A994B36}"/>
              </a:ext>
            </a:extLst>
          </p:cNvPr>
          <p:cNvSpPr/>
          <p:nvPr/>
        </p:nvSpPr>
        <p:spPr>
          <a:xfrm>
            <a:off x="6740713" y="6118707"/>
            <a:ext cx="843509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/>
              <a:t>Christmas</a:t>
            </a:r>
            <a:endParaRPr kumimoji="1" lang="ja-JP" altLang="en-US" sz="1000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8487F9C-9053-4F61-9B9A-BC74271F7C52}"/>
              </a:ext>
            </a:extLst>
          </p:cNvPr>
          <p:cNvSpPr/>
          <p:nvPr/>
        </p:nvSpPr>
        <p:spPr>
          <a:xfrm>
            <a:off x="4703777" y="5738352"/>
            <a:ext cx="884815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/>
              <a:t>Anniversary of founding 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429D76B1-3484-4927-A0CD-3BACB424179E}"/>
              </a:ext>
            </a:extLst>
          </p:cNvPr>
          <p:cNvSpPr/>
          <p:nvPr/>
        </p:nvSpPr>
        <p:spPr>
          <a:xfrm>
            <a:off x="9765605" y="6173231"/>
            <a:ext cx="884815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/>
              <a:t>Sakura</a:t>
            </a:r>
          </a:p>
        </p:txBody>
      </p:sp>
      <p:sp>
        <p:nvSpPr>
          <p:cNvPr id="54" name="矢印: 五方向 53">
            <a:extLst>
              <a:ext uri="{FF2B5EF4-FFF2-40B4-BE49-F238E27FC236}">
                <a16:creationId xmlns:a16="http://schemas.microsoft.com/office/drawing/2014/main" id="{92F4FEA4-59D0-41D5-90CF-69AC84DED7BE}"/>
              </a:ext>
            </a:extLst>
          </p:cNvPr>
          <p:cNvSpPr/>
          <p:nvPr/>
        </p:nvSpPr>
        <p:spPr>
          <a:xfrm>
            <a:off x="3197864" y="2135848"/>
            <a:ext cx="1163521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Quarter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review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矢印: 五方向 54">
            <a:extLst>
              <a:ext uri="{FF2B5EF4-FFF2-40B4-BE49-F238E27FC236}">
                <a16:creationId xmlns:a16="http://schemas.microsoft.com/office/drawing/2014/main" id="{30AC239D-42F5-4D86-9917-0E423C395789}"/>
              </a:ext>
            </a:extLst>
          </p:cNvPr>
          <p:cNvSpPr/>
          <p:nvPr/>
        </p:nvSpPr>
        <p:spPr>
          <a:xfrm>
            <a:off x="6096000" y="2133601"/>
            <a:ext cx="1163521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Quarter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review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6" name="矢印: 五方向 55">
            <a:extLst>
              <a:ext uri="{FF2B5EF4-FFF2-40B4-BE49-F238E27FC236}">
                <a16:creationId xmlns:a16="http://schemas.microsoft.com/office/drawing/2014/main" id="{C582AB94-FA5A-4887-8B5B-ACB37188D4A5}"/>
              </a:ext>
            </a:extLst>
          </p:cNvPr>
          <p:cNvSpPr/>
          <p:nvPr/>
        </p:nvSpPr>
        <p:spPr>
          <a:xfrm>
            <a:off x="8844359" y="2121480"/>
            <a:ext cx="1163521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Quarter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review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7" name="矢印: 五方向 56">
            <a:extLst>
              <a:ext uri="{FF2B5EF4-FFF2-40B4-BE49-F238E27FC236}">
                <a16:creationId xmlns:a16="http://schemas.microsoft.com/office/drawing/2014/main" id="{F949E96C-643A-4034-B4ED-796B44CA6C48}"/>
              </a:ext>
            </a:extLst>
          </p:cNvPr>
          <p:cNvSpPr/>
          <p:nvPr/>
        </p:nvSpPr>
        <p:spPr>
          <a:xfrm>
            <a:off x="10862263" y="2130341"/>
            <a:ext cx="1163521" cy="446808"/>
          </a:xfrm>
          <a:prstGeom prst="homePlate">
            <a:avLst>
              <a:gd name="adj" fmla="val 290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Annual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review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5A5617E-99A7-4E5E-8CF4-087597E3CBF7}"/>
              </a:ext>
            </a:extLst>
          </p:cNvPr>
          <p:cNvSpPr/>
          <p:nvPr/>
        </p:nvSpPr>
        <p:spPr>
          <a:xfrm>
            <a:off x="1099172" y="5408414"/>
            <a:ext cx="884815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/>
              <a:t>Dragon Boat Festival 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7B9464C-CCBE-4B31-91C8-67E5E99F78BA}"/>
              </a:ext>
            </a:extLst>
          </p:cNvPr>
          <p:cNvSpPr/>
          <p:nvPr/>
        </p:nvSpPr>
        <p:spPr>
          <a:xfrm>
            <a:off x="1639736" y="6029296"/>
            <a:ext cx="884815" cy="581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/>
              <a:t>HKG</a:t>
            </a:r>
            <a:r>
              <a:rPr lang="ja-JP" altLang="en-US" sz="1000" dirty="0"/>
              <a:t> </a:t>
            </a:r>
            <a:r>
              <a:rPr lang="en-US" altLang="ja-JP" sz="1000" dirty="0"/>
              <a:t>SAR</a:t>
            </a:r>
          </a:p>
          <a:p>
            <a:pPr algn="ctr"/>
            <a:r>
              <a:rPr lang="en-US" altLang="ja-JP" sz="1000" dirty="0"/>
              <a:t>Memorial Ceremony  </a:t>
            </a:r>
          </a:p>
        </p:txBody>
      </p:sp>
    </p:spTree>
    <p:extLst>
      <p:ext uri="{BB962C8B-B14F-4D97-AF65-F5344CB8AC3E}">
        <p14:creationId xmlns:p14="http://schemas.microsoft.com/office/powerpoint/2010/main" val="1143517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4B739C5A-FB9F-4D2F-BC71-A9BE1E363595}"/>
              </a:ext>
            </a:extLst>
          </p:cNvPr>
          <p:cNvCxnSpPr>
            <a:cxnSpLocks/>
          </p:cNvCxnSpPr>
          <p:nvPr/>
        </p:nvCxnSpPr>
        <p:spPr>
          <a:xfrm>
            <a:off x="2190978" y="5680524"/>
            <a:ext cx="7410755" cy="69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A7E826F9-C986-410E-B5E5-9935691B2D06}"/>
              </a:ext>
            </a:extLst>
          </p:cNvPr>
          <p:cNvCxnSpPr>
            <a:cxnSpLocks/>
          </p:cNvCxnSpPr>
          <p:nvPr/>
        </p:nvCxnSpPr>
        <p:spPr>
          <a:xfrm>
            <a:off x="2829903" y="4502727"/>
            <a:ext cx="6758475" cy="63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3C4CED-1594-4992-A562-C91AA307E45C}"/>
              </a:ext>
            </a:extLst>
          </p:cNvPr>
          <p:cNvSpPr txBox="1"/>
          <p:nvPr/>
        </p:nvSpPr>
        <p:spPr>
          <a:xfrm>
            <a:off x="390525" y="485775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Monthly SKD</a:t>
            </a:r>
            <a:endParaRPr kumimoji="1" lang="ja-JP" altLang="en-US" dirty="0"/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790AE9E3-D634-41FA-BD33-57A94C5C2089}"/>
              </a:ext>
            </a:extLst>
          </p:cNvPr>
          <p:cNvCxnSpPr/>
          <p:nvPr/>
        </p:nvCxnSpPr>
        <p:spPr>
          <a:xfrm>
            <a:off x="654627" y="1537855"/>
            <a:ext cx="105675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67E8425-2B49-479B-95E8-608E6B0A2651}"/>
              </a:ext>
            </a:extLst>
          </p:cNvPr>
          <p:cNvCxnSpPr/>
          <p:nvPr/>
        </p:nvCxnSpPr>
        <p:spPr>
          <a:xfrm>
            <a:off x="1896901" y="1423555"/>
            <a:ext cx="0" cy="4727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27FED18-0C66-4FF7-9826-E255BC707B74}"/>
              </a:ext>
            </a:extLst>
          </p:cNvPr>
          <p:cNvCxnSpPr/>
          <p:nvPr/>
        </p:nvCxnSpPr>
        <p:spPr>
          <a:xfrm>
            <a:off x="9895810" y="1423555"/>
            <a:ext cx="0" cy="4727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矢印: 五方向 7">
            <a:extLst>
              <a:ext uri="{FF2B5EF4-FFF2-40B4-BE49-F238E27FC236}">
                <a16:creationId xmlns:a16="http://schemas.microsoft.com/office/drawing/2014/main" id="{ADDCE44A-2A40-4012-9398-C5497E0C649A}"/>
              </a:ext>
            </a:extLst>
          </p:cNvPr>
          <p:cNvSpPr/>
          <p:nvPr/>
        </p:nvSpPr>
        <p:spPr>
          <a:xfrm>
            <a:off x="2038757" y="1901536"/>
            <a:ext cx="1035647" cy="47798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Strategy</a:t>
            </a:r>
            <a:r>
              <a:rPr lang="ja-JP" altLang="en-US" sz="1400" dirty="0"/>
              <a:t> </a:t>
            </a:r>
            <a:r>
              <a:rPr lang="en-US" altLang="ja-JP" sz="1400" dirty="0"/>
              <a:t>meeting</a:t>
            </a:r>
            <a:endParaRPr kumimoji="1" lang="ja-JP" altLang="en-US" sz="1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078AD23-435D-4299-98DA-29CC79BE16DD}"/>
              </a:ext>
            </a:extLst>
          </p:cNvPr>
          <p:cNvSpPr txBox="1"/>
          <p:nvPr/>
        </p:nvSpPr>
        <p:spPr>
          <a:xfrm>
            <a:off x="1998042" y="2379517"/>
            <a:ext cx="271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*Privies month report</a:t>
            </a:r>
          </a:p>
          <a:p>
            <a:r>
              <a:rPr lang="en-US" altLang="ja-JP" sz="1200" dirty="0"/>
              <a:t>*Following month contents meeting</a:t>
            </a:r>
            <a:endParaRPr kumimoji="1" lang="ja-JP" altLang="en-US" sz="1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2851C1-FB88-4FED-8BAD-B2EC5AADA4C2}"/>
              </a:ext>
            </a:extLst>
          </p:cNvPr>
          <p:cNvSpPr txBox="1"/>
          <p:nvPr/>
        </p:nvSpPr>
        <p:spPr>
          <a:xfrm>
            <a:off x="170745" y="1203706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Privies month</a:t>
            </a:r>
            <a:endParaRPr kumimoji="1" lang="ja-JP" altLang="en-US" sz="12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4194B4-52B1-4072-B9C3-C7194016E67C}"/>
              </a:ext>
            </a:extLst>
          </p:cNvPr>
          <p:cNvSpPr txBox="1"/>
          <p:nvPr/>
        </p:nvSpPr>
        <p:spPr>
          <a:xfrm>
            <a:off x="5329102" y="1218472"/>
            <a:ext cx="1218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Current month</a:t>
            </a:r>
            <a:endParaRPr kumimoji="1"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2C83313-54A9-49D8-8230-D6EC00970A3D}"/>
              </a:ext>
            </a:extLst>
          </p:cNvPr>
          <p:cNvSpPr txBox="1"/>
          <p:nvPr/>
        </p:nvSpPr>
        <p:spPr>
          <a:xfrm>
            <a:off x="9916614" y="1214645"/>
            <a:ext cx="13612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Following month</a:t>
            </a:r>
            <a:endParaRPr kumimoji="1" lang="ja-JP" altLang="en-US" sz="1200" dirty="0"/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2AE44240-F348-4963-B383-1271EA8E2B67}"/>
              </a:ext>
            </a:extLst>
          </p:cNvPr>
          <p:cNvSpPr/>
          <p:nvPr/>
        </p:nvSpPr>
        <p:spPr>
          <a:xfrm>
            <a:off x="6936770" y="1898624"/>
            <a:ext cx="1035647" cy="47798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Strategy</a:t>
            </a:r>
            <a:r>
              <a:rPr lang="ja-JP" altLang="en-US" sz="1400" dirty="0"/>
              <a:t> </a:t>
            </a:r>
            <a:r>
              <a:rPr lang="en-US" altLang="ja-JP" sz="1400" dirty="0"/>
              <a:t>meeting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145A93F-3BC7-435F-90F0-CB945D62FEB5}"/>
              </a:ext>
            </a:extLst>
          </p:cNvPr>
          <p:cNvSpPr txBox="1"/>
          <p:nvPr/>
        </p:nvSpPr>
        <p:spPr>
          <a:xfrm>
            <a:off x="6896055" y="2376605"/>
            <a:ext cx="2560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*Following month contents check</a:t>
            </a:r>
            <a:endParaRPr kumimoji="1" lang="ja-JP" altLang="en-US" sz="1200" dirty="0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E81CF987-6ACF-4065-B3BA-ECDB76FF4369}"/>
              </a:ext>
            </a:extLst>
          </p:cNvPr>
          <p:cNvCxnSpPr/>
          <p:nvPr/>
        </p:nvCxnSpPr>
        <p:spPr>
          <a:xfrm>
            <a:off x="779318" y="3803073"/>
            <a:ext cx="10764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5CBFDB2-E714-4B3D-97EA-F6DF6B478CFD}"/>
              </a:ext>
            </a:extLst>
          </p:cNvPr>
          <p:cNvCxnSpPr/>
          <p:nvPr/>
        </p:nvCxnSpPr>
        <p:spPr>
          <a:xfrm>
            <a:off x="779318" y="5202382"/>
            <a:ext cx="10764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0B01003-5490-4EC4-AE4D-5B38292ED2C6}"/>
              </a:ext>
            </a:extLst>
          </p:cNvPr>
          <p:cNvSpPr txBox="1"/>
          <p:nvPr/>
        </p:nvSpPr>
        <p:spPr>
          <a:xfrm>
            <a:off x="74981" y="4364228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Facebook</a:t>
            </a:r>
            <a:endParaRPr kumimoji="1" lang="ja-JP" altLang="en-US" sz="1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9443803-36D3-4764-9B43-1BB23A98A661}"/>
              </a:ext>
            </a:extLst>
          </p:cNvPr>
          <p:cNvSpPr txBox="1"/>
          <p:nvPr/>
        </p:nvSpPr>
        <p:spPr>
          <a:xfrm>
            <a:off x="85382" y="5586846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Twitter</a:t>
            </a:r>
            <a:endParaRPr kumimoji="1" lang="ja-JP" altLang="en-US" sz="1200" dirty="0"/>
          </a:p>
        </p:txBody>
      </p:sp>
      <p:sp>
        <p:nvSpPr>
          <p:cNvPr id="26" name="矢印: 五方向 25">
            <a:extLst>
              <a:ext uri="{FF2B5EF4-FFF2-40B4-BE49-F238E27FC236}">
                <a16:creationId xmlns:a16="http://schemas.microsoft.com/office/drawing/2014/main" id="{988EDD3E-5322-4648-B05E-7833CD8297E9}"/>
              </a:ext>
            </a:extLst>
          </p:cNvPr>
          <p:cNvSpPr/>
          <p:nvPr/>
        </p:nvSpPr>
        <p:spPr>
          <a:xfrm>
            <a:off x="3356747" y="2964920"/>
            <a:ext cx="3480955" cy="650572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Contents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Preparation</a:t>
            </a:r>
            <a:r>
              <a:rPr kumimoji="1" lang="en-US" altLang="ja-JP" sz="1400" dirty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矢印: 五方向 26">
            <a:extLst>
              <a:ext uri="{FF2B5EF4-FFF2-40B4-BE49-F238E27FC236}">
                <a16:creationId xmlns:a16="http://schemas.microsoft.com/office/drawing/2014/main" id="{5322E171-8F2F-4CF8-B47E-E9DFE5FBA79E}"/>
              </a:ext>
            </a:extLst>
          </p:cNvPr>
          <p:cNvSpPr/>
          <p:nvPr/>
        </p:nvSpPr>
        <p:spPr>
          <a:xfrm>
            <a:off x="8146477" y="2958450"/>
            <a:ext cx="1718623" cy="650572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Contents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Final adjust</a:t>
            </a:r>
            <a:r>
              <a:rPr kumimoji="1" lang="en-US" altLang="ja-JP" sz="1400" dirty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851745EC-E27B-4D6A-9AED-4DC347497315}"/>
              </a:ext>
            </a:extLst>
          </p:cNvPr>
          <p:cNvSpPr/>
          <p:nvPr/>
        </p:nvSpPr>
        <p:spPr>
          <a:xfrm>
            <a:off x="2282773" y="4156557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F56F000F-A343-4078-894F-F1F7D4336A9A}"/>
              </a:ext>
            </a:extLst>
          </p:cNvPr>
          <p:cNvSpPr/>
          <p:nvPr/>
        </p:nvSpPr>
        <p:spPr>
          <a:xfrm>
            <a:off x="4147518" y="4156557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99813FB7-3CF6-4689-89BC-F5F444B0C7D3}"/>
              </a:ext>
            </a:extLst>
          </p:cNvPr>
          <p:cNvSpPr/>
          <p:nvPr/>
        </p:nvSpPr>
        <p:spPr>
          <a:xfrm>
            <a:off x="6205156" y="4156557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00E3CDBD-6F9B-4DBB-826F-8F89714D8B00}"/>
              </a:ext>
            </a:extLst>
          </p:cNvPr>
          <p:cNvSpPr/>
          <p:nvPr/>
        </p:nvSpPr>
        <p:spPr>
          <a:xfrm>
            <a:off x="8560169" y="4156557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18C45986-626A-49D0-902E-A5B16E2D5625}"/>
              </a:ext>
            </a:extLst>
          </p:cNvPr>
          <p:cNvSpPr/>
          <p:nvPr/>
        </p:nvSpPr>
        <p:spPr>
          <a:xfrm>
            <a:off x="4178228" y="5403614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9CAA7F72-90E6-404D-8C83-157C186AAC13}"/>
              </a:ext>
            </a:extLst>
          </p:cNvPr>
          <p:cNvSpPr/>
          <p:nvPr/>
        </p:nvSpPr>
        <p:spPr>
          <a:xfrm>
            <a:off x="8590879" y="5403614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5F44C1FB-5D57-43D0-8240-107EB6457D15}"/>
              </a:ext>
            </a:extLst>
          </p:cNvPr>
          <p:cNvCxnSpPr>
            <a:cxnSpLocks/>
          </p:cNvCxnSpPr>
          <p:nvPr/>
        </p:nvCxnSpPr>
        <p:spPr>
          <a:xfrm>
            <a:off x="2774251" y="2899063"/>
            <a:ext cx="483428" cy="442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E809E33F-D409-4F40-827E-502F3637B5C2}"/>
              </a:ext>
            </a:extLst>
          </p:cNvPr>
          <p:cNvCxnSpPr/>
          <p:nvPr/>
        </p:nvCxnSpPr>
        <p:spPr>
          <a:xfrm flipV="1">
            <a:off x="6918675" y="2753597"/>
            <a:ext cx="382276" cy="50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30769A37-D48C-439A-922D-3D03E2338A03}"/>
              </a:ext>
            </a:extLst>
          </p:cNvPr>
          <p:cNvCxnSpPr/>
          <p:nvPr/>
        </p:nvCxnSpPr>
        <p:spPr>
          <a:xfrm>
            <a:off x="7773561" y="2730090"/>
            <a:ext cx="289997" cy="44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8D0183FD-EC2A-4BF8-815D-9728DC1507FD}"/>
              </a:ext>
            </a:extLst>
          </p:cNvPr>
          <p:cNvCxnSpPr>
            <a:cxnSpLocks/>
          </p:cNvCxnSpPr>
          <p:nvPr/>
        </p:nvCxnSpPr>
        <p:spPr>
          <a:xfrm>
            <a:off x="10016154" y="3553575"/>
            <a:ext cx="602428" cy="578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90CE97C8-CA89-4E05-AC1B-19C708C28F1A}"/>
              </a:ext>
            </a:extLst>
          </p:cNvPr>
          <p:cNvCxnSpPr>
            <a:cxnSpLocks/>
          </p:cNvCxnSpPr>
          <p:nvPr/>
        </p:nvCxnSpPr>
        <p:spPr>
          <a:xfrm>
            <a:off x="1612794" y="3682843"/>
            <a:ext cx="480397" cy="724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矢印: 五方向 43">
            <a:extLst>
              <a:ext uri="{FF2B5EF4-FFF2-40B4-BE49-F238E27FC236}">
                <a16:creationId xmlns:a16="http://schemas.microsoft.com/office/drawing/2014/main" id="{121F3D9D-3B26-4AC5-9CAA-7183B82ACCAE}"/>
              </a:ext>
            </a:extLst>
          </p:cNvPr>
          <p:cNvSpPr/>
          <p:nvPr/>
        </p:nvSpPr>
        <p:spPr>
          <a:xfrm>
            <a:off x="110146" y="2996842"/>
            <a:ext cx="1718623" cy="650572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Contents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Final adjust</a:t>
            </a:r>
            <a:r>
              <a:rPr kumimoji="1" lang="en-US" altLang="ja-JP" sz="1400" dirty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3293FC23-1077-4E26-BAC7-0DC817E3E1E0}"/>
              </a:ext>
            </a:extLst>
          </p:cNvPr>
          <p:cNvSpPr/>
          <p:nvPr/>
        </p:nvSpPr>
        <p:spPr>
          <a:xfrm>
            <a:off x="10466130" y="4177106"/>
            <a:ext cx="692340" cy="692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Post</a:t>
            </a:r>
            <a:endParaRPr kumimoji="1" lang="ja-JP" altLang="en-US" sz="1100" dirty="0"/>
          </a:p>
        </p:txBody>
      </p:sp>
      <p:sp>
        <p:nvSpPr>
          <p:cNvPr id="50" name="矢印: 五方向 49">
            <a:extLst>
              <a:ext uri="{FF2B5EF4-FFF2-40B4-BE49-F238E27FC236}">
                <a16:creationId xmlns:a16="http://schemas.microsoft.com/office/drawing/2014/main" id="{44B75F49-42F8-47F4-9E92-3195814694EF}"/>
              </a:ext>
            </a:extLst>
          </p:cNvPr>
          <p:cNvSpPr/>
          <p:nvPr/>
        </p:nvSpPr>
        <p:spPr>
          <a:xfrm>
            <a:off x="10203243" y="1898169"/>
            <a:ext cx="1035647" cy="47798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Strategy</a:t>
            </a:r>
            <a:r>
              <a:rPr lang="ja-JP" altLang="en-US" sz="1400" dirty="0"/>
              <a:t> </a:t>
            </a:r>
            <a:r>
              <a:rPr lang="en-US" altLang="ja-JP" sz="1400" dirty="0"/>
              <a:t>meeting</a:t>
            </a:r>
            <a:endParaRPr kumimoji="1" lang="ja-JP" altLang="en-US" sz="1400" dirty="0"/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7D9DF02-ECD7-4966-BD38-D58A6AD635F7}"/>
              </a:ext>
            </a:extLst>
          </p:cNvPr>
          <p:cNvCxnSpPr/>
          <p:nvPr/>
        </p:nvCxnSpPr>
        <p:spPr>
          <a:xfrm flipV="1">
            <a:off x="9601733" y="4208044"/>
            <a:ext cx="0" cy="1524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EF905CA1-1C91-4BBD-8506-E23697F02758}"/>
              </a:ext>
            </a:extLst>
          </p:cNvPr>
          <p:cNvCxnSpPr/>
          <p:nvPr/>
        </p:nvCxnSpPr>
        <p:spPr>
          <a:xfrm flipV="1">
            <a:off x="9601733" y="2515104"/>
            <a:ext cx="601510" cy="1755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248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103</Words>
  <Application>Microsoft Office PowerPoint</Application>
  <PresentationFormat>ワイド画面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WANG ANDREW</dc:creator>
  <cp:lastModifiedBy>WANG ANDREW</cp:lastModifiedBy>
  <cp:revision>4</cp:revision>
  <dcterms:created xsi:type="dcterms:W3CDTF">2020-04-21T07:48:41Z</dcterms:created>
  <dcterms:modified xsi:type="dcterms:W3CDTF">2020-04-21T08:21:59Z</dcterms:modified>
</cp:coreProperties>
</file>