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6" r:id="rId3"/>
    <p:sldId id="297" r:id="rId4"/>
    <p:sldId id="298" r:id="rId5"/>
    <p:sldId id="299" r:id="rId6"/>
    <p:sldId id="300" r:id="rId7"/>
    <p:sldId id="301" r:id="rId8"/>
    <p:sldId id="302" r:id="rId9"/>
  </p:sldIdLst>
  <p:sldSz cx="9906000" cy="6858000" type="A4"/>
  <p:notesSz cx="9144000" cy="6858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92" d="100"/>
          <a:sy n="92" d="100"/>
        </p:scale>
        <p:origin x="6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662859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8112472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71896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18012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77286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71097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05768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157638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05889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9534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94910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61A159-D374-4CC8-A072-05CAB08E97C5}" type="datetimeFigureOut">
              <a:rPr lang="zh-HK" altLang="en-US" smtClean="0"/>
              <a:t>18/3/2017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EF6BBE-5888-43F3-A557-A1C8CE014707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076086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3049204" y="2686087"/>
            <a:ext cx="46208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7500" dirty="0">
                <a:latin typeface="Myriad Web Pro" panose="020B0503030403020204" pitchFamily="34" charset="0"/>
              </a:rPr>
              <a:t>Location</a:t>
            </a:r>
            <a:endParaRPr lang="zh-HK" altLang="en-US" sz="7500" dirty="0">
              <a:latin typeface="Myriad Web Pro" panose="020B050303040302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1473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76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New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5" cy="3216117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5" cy="32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859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76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New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5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4" cy="32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271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76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New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4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4" cy="32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526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76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New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4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4" cy="32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66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2762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New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4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789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411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New (city view)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4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4" cy="32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61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467" y="6255263"/>
            <a:ext cx="2626540" cy="300483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958164" y="757938"/>
            <a:ext cx="41106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sz="2400" dirty="0" smtClean="0"/>
              <a:t>Bank of China – </a:t>
            </a:r>
            <a:r>
              <a:rPr lang="en-US" altLang="zh-HK" sz="2400" dirty="0" smtClean="0"/>
              <a:t>New (city view)</a:t>
            </a:r>
            <a:endParaRPr lang="en-US" altLang="zh-HK" sz="2400" dirty="0" smtClean="0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8" y="1615656"/>
            <a:ext cx="4824174" cy="3216116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7073467" y="536539"/>
            <a:ext cx="19882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HK" dirty="0" smtClean="0">
                <a:latin typeface="Myriad Web Pro" panose="020B0503030403020204" pitchFamily="34" charset="0"/>
              </a:rPr>
              <a:t>Location:</a:t>
            </a:r>
          </a:p>
          <a:p>
            <a:r>
              <a:rPr lang="en-US" altLang="zh-HK" dirty="0" smtClean="0"/>
              <a:t>Central</a:t>
            </a:r>
            <a:r>
              <a:rPr lang="en-US" altLang="zh-HK" dirty="0"/>
              <a:t>, Hong Kong</a:t>
            </a:r>
            <a:endParaRPr lang="zh-HK" altLang="en-US" dirty="0">
              <a:latin typeface="Myriad Web Pro" panose="020B050303040302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082855" y="305707"/>
            <a:ext cx="45769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2400" b="1" spc="529" dirty="0" smtClean="0">
                <a:latin typeface="Plantagenet Cherokee" panose="02020602070100000000" pitchFamily="18" charset="0"/>
                <a:ea typeface="GungsuhChe" panose="02030609000101010101" pitchFamily="49" charset="-127"/>
              </a:rPr>
              <a:t>In Focus</a:t>
            </a:r>
            <a:endParaRPr lang="zh-HK" altLang="en-US" sz="2400" b="1" spc="529" dirty="0">
              <a:latin typeface="Plantagenet Cherokee" panose="02020602070100000000" pitchFamily="18" charset="0"/>
              <a:ea typeface="GungsuhChe" panose="02030609000101010101" pitchFamily="49" charset="-127"/>
            </a:endParaRPr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228" y="107680"/>
            <a:ext cx="857718" cy="857718"/>
          </a:xfrm>
          <a:prstGeom prst="rect">
            <a:avLst/>
          </a:prstGeom>
        </p:spPr>
      </p:pic>
      <p:pic>
        <p:nvPicPr>
          <p:cNvPr id="13" name="圖片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2970" y="1615656"/>
            <a:ext cx="4824174" cy="3216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842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861</TotalTime>
  <Words>102</Words>
  <Application>Microsoft Office PowerPoint</Application>
  <PresentationFormat>A4 紙張 (210x297 公釐)</PresentationFormat>
  <Paragraphs>30</Paragraphs>
  <Slides>8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8</vt:i4>
      </vt:variant>
    </vt:vector>
  </HeadingPairs>
  <TitlesOfParts>
    <vt:vector size="16" baseType="lpstr">
      <vt:lpstr>GungsuhChe</vt:lpstr>
      <vt:lpstr>新細明體</vt:lpstr>
      <vt:lpstr>Arial</vt:lpstr>
      <vt:lpstr>Calibri</vt:lpstr>
      <vt:lpstr>Calibri Light</vt:lpstr>
      <vt:lpstr>Myriad Web Pro</vt:lpstr>
      <vt:lpstr>Plantagenet Cherokee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Salon</dc:creator>
  <cp:lastModifiedBy>Salon</cp:lastModifiedBy>
  <cp:revision>52</cp:revision>
  <dcterms:created xsi:type="dcterms:W3CDTF">2017-03-14T03:02:11Z</dcterms:created>
  <dcterms:modified xsi:type="dcterms:W3CDTF">2017-03-18T07:10:47Z</dcterms:modified>
</cp:coreProperties>
</file>