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5" r:id="rId3"/>
    <p:sldId id="294" r:id="rId4"/>
    <p:sldId id="292" r:id="rId5"/>
    <p:sldId id="293" r:id="rId6"/>
    <p:sldId id="296" r:id="rId7"/>
    <p:sldId id="297" r:id="rId8"/>
  </p:sldIdLst>
  <p:sldSz cx="9906000" cy="6858000" type="A4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8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2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2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0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9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0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49204" y="2686087"/>
            <a:ext cx="4620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500" dirty="0">
                <a:latin typeface="Myriad Web Pro" panose="020B0503030403020204" pitchFamily="34" charset="0"/>
              </a:rPr>
              <a:t>Location</a:t>
            </a:r>
            <a:endParaRPr lang="zh-HK" altLang="en-US" sz="7500" dirty="0">
              <a:latin typeface="Myriad Web Pro" panose="020B05030304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3" y="1869861"/>
            <a:ext cx="4849012" cy="27243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/>
        </p:blipFill>
        <p:spPr>
          <a:xfrm>
            <a:off x="5557671" y="1417023"/>
            <a:ext cx="3031591" cy="4640819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1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928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1925978"/>
            <a:ext cx="4849012" cy="272438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2" y="1925978"/>
            <a:ext cx="4849012" cy="272438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1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324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1925978"/>
            <a:ext cx="4849014" cy="272438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925978"/>
            <a:ext cx="4849014" cy="272438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1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324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1925978"/>
            <a:ext cx="4849012" cy="272438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2" y="1925978"/>
            <a:ext cx="4849012" cy="272438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1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355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1925978"/>
            <a:ext cx="4849012" cy="27243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2" y="1925978"/>
            <a:ext cx="4849012" cy="272438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1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590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1925978"/>
            <a:ext cx="4849011" cy="27243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2" y="1925978"/>
            <a:ext cx="4849011" cy="272438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1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119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75</Words>
  <Application>Microsoft Office PowerPoint</Application>
  <PresentationFormat>A4 紙張 (210x297 公釐)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GungsuhChe</vt:lpstr>
      <vt:lpstr>新細明體</vt:lpstr>
      <vt:lpstr>Arial</vt:lpstr>
      <vt:lpstr>Calibri</vt:lpstr>
      <vt:lpstr>Calibri Light</vt:lpstr>
      <vt:lpstr>Myriad Web Pro</vt:lpstr>
      <vt:lpstr>Plantagenet Cherokee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Salon</dc:creator>
  <cp:lastModifiedBy>Salon</cp:lastModifiedBy>
  <cp:revision>52</cp:revision>
  <dcterms:created xsi:type="dcterms:W3CDTF">2017-03-14T03:02:11Z</dcterms:created>
  <dcterms:modified xsi:type="dcterms:W3CDTF">2017-03-20T09:40:55Z</dcterms:modified>
</cp:coreProperties>
</file>