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94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</p:sldIdLst>
  <p:sldSz cx="9906000" cy="6858000" type="A4"/>
  <p:notesSz cx="9144000" cy="6858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78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A159-D374-4CC8-A072-05CAB08E97C5}" type="datetimeFigureOut">
              <a:rPr lang="zh-HK" altLang="en-US" smtClean="0"/>
              <a:t>20/3/2017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6BBE-5888-43F3-A557-A1C8CE0147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62859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A159-D374-4CC8-A072-05CAB08E97C5}" type="datetimeFigureOut">
              <a:rPr lang="zh-HK" altLang="en-US" smtClean="0"/>
              <a:t>20/3/2017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6BBE-5888-43F3-A557-A1C8CE0147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1124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A159-D374-4CC8-A072-05CAB08E97C5}" type="datetimeFigureOut">
              <a:rPr lang="zh-HK" altLang="en-US" smtClean="0"/>
              <a:t>20/3/2017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6BBE-5888-43F3-A557-A1C8CE0147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71896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A159-D374-4CC8-A072-05CAB08E97C5}" type="datetimeFigureOut">
              <a:rPr lang="zh-HK" altLang="en-US" smtClean="0"/>
              <a:t>20/3/2017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6BBE-5888-43F3-A557-A1C8CE0147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51801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A159-D374-4CC8-A072-05CAB08E97C5}" type="datetimeFigureOut">
              <a:rPr lang="zh-HK" altLang="en-US" smtClean="0"/>
              <a:t>20/3/2017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6BBE-5888-43F3-A557-A1C8CE0147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77286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A159-D374-4CC8-A072-05CAB08E97C5}" type="datetimeFigureOut">
              <a:rPr lang="zh-HK" altLang="en-US" smtClean="0"/>
              <a:t>20/3/2017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6BBE-5888-43F3-A557-A1C8CE0147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71097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A159-D374-4CC8-A072-05CAB08E97C5}" type="datetimeFigureOut">
              <a:rPr lang="zh-HK" altLang="en-US" smtClean="0"/>
              <a:t>20/3/2017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6BBE-5888-43F3-A557-A1C8CE0147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05768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A159-D374-4CC8-A072-05CAB08E97C5}" type="datetimeFigureOut">
              <a:rPr lang="zh-HK" altLang="en-US" smtClean="0"/>
              <a:t>20/3/2017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6BBE-5888-43F3-A557-A1C8CE0147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15763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A159-D374-4CC8-A072-05CAB08E97C5}" type="datetimeFigureOut">
              <a:rPr lang="zh-HK" altLang="en-US" smtClean="0"/>
              <a:t>20/3/2017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6BBE-5888-43F3-A557-A1C8CE0147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58892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A159-D374-4CC8-A072-05CAB08E97C5}" type="datetimeFigureOut">
              <a:rPr lang="zh-HK" altLang="en-US" smtClean="0"/>
              <a:t>20/3/2017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6BBE-5888-43F3-A557-A1C8CE0147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9534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A159-D374-4CC8-A072-05CAB08E97C5}" type="datetimeFigureOut">
              <a:rPr lang="zh-HK" altLang="en-US" smtClean="0"/>
              <a:t>20/3/2017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6BBE-5888-43F3-A557-A1C8CE0147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4910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1A159-D374-4CC8-A072-05CAB08E97C5}" type="datetimeFigureOut">
              <a:rPr lang="zh-HK" altLang="en-US" smtClean="0"/>
              <a:t>20/3/2017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F6BBE-5888-43F3-A557-A1C8CE0147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76086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467" y="6255263"/>
            <a:ext cx="2626540" cy="300483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3049204" y="2686087"/>
            <a:ext cx="462085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7500" dirty="0">
                <a:latin typeface="Myriad Web Pro" panose="020B0503030403020204" pitchFamily="34" charset="0"/>
              </a:rPr>
              <a:t>Location</a:t>
            </a:r>
            <a:endParaRPr lang="zh-HK" altLang="en-US" sz="7500" dirty="0">
              <a:latin typeface="Myriad Web Pro" panose="020B0503030403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82855" y="305707"/>
            <a:ext cx="4576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b="1" spc="529" dirty="0" smtClean="0">
                <a:latin typeface="Plantagenet Cherokee" panose="02020602070100000000" pitchFamily="18" charset="0"/>
                <a:ea typeface="GungsuhChe" panose="02030609000101010101" pitchFamily="49" charset="-127"/>
              </a:rPr>
              <a:t>In Focus</a:t>
            </a:r>
            <a:endParaRPr lang="zh-HK" altLang="en-US" sz="2400" b="1" spc="529" dirty="0">
              <a:latin typeface="Plantagenet Cherokee" panose="02020602070100000000" pitchFamily="18" charset="0"/>
              <a:ea typeface="GungsuhChe" panose="02030609000101010101" pitchFamily="49" charset="-127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28" y="107680"/>
            <a:ext cx="857718" cy="85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147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3467" y="6255263"/>
            <a:ext cx="2626540" cy="300483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6504331" y="573272"/>
            <a:ext cx="1391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>
                <a:latin typeface="Myriad Web Pro" panose="020B0503030403020204" pitchFamily="34" charset="0"/>
              </a:rPr>
              <a:t>Location:</a:t>
            </a:r>
          </a:p>
          <a:p>
            <a:r>
              <a:rPr lang="en-US" altLang="zh-HK" dirty="0" smtClean="0"/>
              <a:t>Sai Kung, N.T</a:t>
            </a:r>
            <a:endParaRPr lang="zh-HK" altLang="en-US" dirty="0">
              <a:latin typeface="Myriad Web Pro" panose="020B0503030403020204" pitchFamily="34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3" y="1925978"/>
            <a:ext cx="4849009" cy="2724384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082855" y="305707"/>
            <a:ext cx="4576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b="1" spc="529" dirty="0">
                <a:latin typeface="Plantagenet Cherokee" panose="02020602070100000000" pitchFamily="18" charset="0"/>
                <a:ea typeface="GungsuhChe" panose="02030609000101010101" pitchFamily="49" charset="-127"/>
              </a:rPr>
              <a:t>In Focus</a:t>
            </a:r>
            <a:endParaRPr lang="zh-HK" altLang="en-US" sz="2400" b="1" spc="529" dirty="0">
              <a:latin typeface="Plantagenet Cherokee" panose="02020602070100000000" pitchFamily="18" charset="0"/>
              <a:ea typeface="GungsuhChe" panose="02030609000101010101" pitchFamily="49" charset="-127"/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28" y="107680"/>
            <a:ext cx="857718" cy="85771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3" y="1925978"/>
            <a:ext cx="4849009" cy="2724384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958164" y="757938"/>
            <a:ext cx="2672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400" dirty="0" smtClean="0"/>
              <a:t>Interview – House </a:t>
            </a:r>
            <a:r>
              <a:rPr lang="en-US" altLang="zh-HK" sz="2400" dirty="0" smtClean="0"/>
              <a:t>2</a:t>
            </a:r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90470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3467" y="6255263"/>
            <a:ext cx="2626540" cy="300483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6504331" y="573272"/>
            <a:ext cx="1391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>
                <a:latin typeface="Myriad Web Pro" panose="020B0503030403020204" pitchFamily="34" charset="0"/>
              </a:rPr>
              <a:t>Location:</a:t>
            </a:r>
          </a:p>
          <a:p>
            <a:r>
              <a:rPr lang="en-US" altLang="zh-HK" dirty="0" smtClean="0"/>
              <a:t>Sai Kung, N.T</a:t>
            </a:r>
            <a:endParaRPr lang="zh-HK" altLang="en-US" dirty="0">
              <a:latin typeface="Myriad Web Pro" panose="020B0503030403020204" pitchFamily="34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4" y="1925978"/>
            <a:ext cx="4849007" cy="2724384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082855" y="305707"/>
            <a:ext cx="4576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b="1" spc="529" dirty="0">
                <a:latin typeface="Plantagenet Cherokee" panose="02020602070100000000" pitchFamily="18" charset="0"/>
                <a:ea typeface="GungsuhChe" panose="02030609000101010101" pitchFamily="49" charset="-127"/>
              </a:rPr>
              <a:t>In Focus</a:t>
            </a:r>
            <a:endParaRPr lang="zh-HK" altLang="en-US" sz="2400" b="1" spc="529" dirty="0">
              <a:latin typeface="Plantagenet Cherokee" panose="02020602070100000000" pitchFamily="18" charset="0"/>
              <a:ea typeface="GungsuhChe" panose="02030609000101010101" pitchFamily="49" charset="-127"/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28" y="107680"/>
            <a:ext cx="857718" cy="85771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4" y="1925978"/>
            <a:ext cx="4849007" cy="2724384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958164" y="757938"/>
            <a:ext cx="2672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400" dirty="0" smtClean="0"/>
              <a:t>Interview – House </a:t>
            </a:r>
            <a:r>
              <a:rPr lang="en-US" altLang="zh-HK" sz="2400" dirty="0" smtClean="0"/>
              <a:t>2</a:t>
            </a:r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58583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3467" y="6255263"/>
            <a:ext cx="2626540" cy="300483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6504331" y="573272"/>
            <a:ext cx="1391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>
                <a:latin typeface="Myriad Web Pro" panose="020B0503030403020204" pitchFamily="34" charset="0"/>
              </a:rPr>
              <a:t>Location:</a:t>
            </a:r>
          </a:p>
          <a:p>
            <a:r>
              <a:rPr lang="en-US" altLang="zh-HK" dirty="0" smtClean="0"/>
              <a:t>Sai Kung, N.T</a:t>
            </a:r>
            <a:endParaRPr lang="zh-HK" altLang="en-US" dirty="0">
              <a:latin typeface="Myriad Web Pro" panose="020B0503030403020204" pitchFamily="34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4" y="1925978"/>
            <a:ext cx="4849007" cy="2724383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082855" y="305707"/>
            <a:ext cx="4576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b="1" spc="529" dirty="0">
                <a:latin typeface="Plantagenet Cherokee" panose="02020602070100000000" pitchFamily="18" charset="0"/>
                <a:ea typeface="GungsuhChe" panose="02030609000101010101" pitchFamily="49" charset="-127"/>
              </a:rPr>
              <a:t>In Focus</a:t>
            </a:r>
            <a:endParaRPr lang="zh-HK" altLang="en-US" sz="2400" b="1" spc="529" dirty="0">
              <a:latin typeface="Plantagenet Cherokee" panose="02020602070100000000" pitchFamily="18" charset="0"/>
              <a:ea typeface="GungsuhChe" panose="02030609000101010101" pitchFamily="49" charset="-127"/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28" y="107680"/>
            <a:ext cx="857718" cy="85771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4" y="1925978"/>
            <a:ext cx="4849007" cy="2724383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958164" y="757938"/>
            <a:ext cx="2672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400" dirty="0" smtClean="0"/>
              <a:t>Interview – House </a:t>
            </a:r>
            <a:r>
              <a:rPr lang="en-US" altLang="zh-HK" sz="2400" dirty="0" smtClean="0"/>
              <a:t>2</a:t>
            </a:r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92170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3467" y="6255263"/>
            <a:ext cx="2626540" cy="300483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6504331" y="573272"/>
            <a:ext cx="1391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>
                <a:latin typeface="Myriad Web Pro" panose="020B0503030403020204" pitchFamily="34" charset="0"/>
              </a:rPr>
              <a:t>Location:</a:t>
            </a:r>
          </a:p>
          <a:p>
            <a:r>
              <a:rPr lang="en-US" altLang="zh-HK" dirty="0" smtClean="0"/>
              <a:t>Sai Kung, N.T</a:t>
            </a:r>
            <a:endParaRPr lang="zh-HK" altLang="en-US" dirty="0">
              <a:latin typeface="Myriad Web Pro" panose="020B0503030403020204" pitchFamily="34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37" y="1965734"/>
            <a:ext cx="4849005" cy="2724383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082855" y="305707"/>
            <a:ext cx="4576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b="1" spc="529" dirty="0">
                <a:latin typeface="Plantagenet Cherokee" panose="02020602070100000000" pitchFamily="18" charset="0"/>
                <a:ea typeface="GungsuhChe" panose="02030609000101010101" pitchFamily="49" charset="-127"/>
              </a:rPr>
              <a:t>In Focus</a:t>
            </a:r>
            <a:endParaRPr lang="zh-HK" altLang="en-US" sz="2400" b="1" spc="529" dirty="0">
              <a:latin typeface="Plantagenet Cherokee" panose="02020602070100000000" pitchFamily="18" charset="0"/>
              <a:ea typeface="GungsuhChe" panose="02030609000101010101" pitchFamily="49" charset="-127"/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28" y="107680"/>
            <a:ext cx="857718" cy="85771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8" r="3506"/>
          <a:stretch/>
        </p:blipFill>
        <p:spPr>
          <a:xfrm rot="16200000">
            <a:off x="4678079" y="2025101"/>
            <a:ext cx="4583429" cy="2972434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958164" y="757938"/>
            <a:ext cx="2672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400" dirty="0" smtClean="0"/>
              <a:t>Interview – House </a:t>
            </a:r>
            <a:r>
              <a:rPr lang="en-US" altLang="zh-HK" sz="2400" dirty="0" smtClean="0"/>
              <a:t>2</a:t>
            </a:r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14916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3467" y="6255263"/>
            <a:ext cx="2626540" cy="300483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6504331" y="573272"/>
            <a:ext cx="1391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>
                <a:latin typeface="Myriad Web Pro" panose="020B0503030403020204" pitchFamily="34" charset="0"/>
              </a:rPr>
              <a:t>Location:</a:t>
            </a:r>
          </a:p>
          <a:p>
            <a:r>
              <a:rPr lang="en-US" altLang="zh-HK" dirty="0" smtClean="0"/>
              <a:t>Sai Kung, N.T</a:t>
            </a:r>
            <a:endParaRPr lang="zh-HK" altLang="en-US" dirty="0">
              <a:latin typeface="Myriad Web Pro" panose="020B0503030403020204" pitchFamily="34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2" y="1925978"/>
            <a:ext cx="4849012" cy="2724387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082855" y="305707"/>
            <a:ext cx="4576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b="1" spc="529" dirty="0">
                <a:latin typeface="Plantagenet Cherokee" panose="02020602070100000000" pitchFamily="18" charset="0"/>
                <a:ea typeface="GungsuhChe" panose="02030609000101010101" pitchFamily="49" charset="-127"/>
              </a:rPr>
              <a:t>In Focus</a:t>
            </a:r>
            <a:endParaRPr lang="zh-HK" altLang="en-US" sz="2400" b="1" spc="529" dirty="0">
              <a:latin typeface="Plantagenet Cherokee" panose="02020602070100000000" pitchFamily="18" charset="0"/>
              <a:ea typeface="GungsuhChe" panose="02030609000101010101" pitchFamily="49" charset="-127"/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28" y="107680"/>
            <a:ext cx="857718" cy="85771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2" y="1925978"/>
            <a:ext cx="4849012" cy="2724387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958164" y="757938"/>
            <a:ext cx="2672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400" dirty="0" smtClean="0"/>
              <a:t>Interview – House </a:t>
            </a:r>
            <a:r>
              <a:rPr lang="en-US" altLang="zh-HK" sz="2400" dirty="0" smtClean="0"/>
              <a:t>2</a:t>
            </a:r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73249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3467" y="6255263"/>
            <a:ext cx="2626540" cy="300483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6504331" y="573272"/>
            <a:ext cx="1391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>
                <a:latin typeface="Myriad Web Pro" panose="020B0503030403020204" pitchFamily="34" charset="0"/>
              </a:rPr>
              <a:t>Location:</a:t>
            </a:r>
          </a:p>
          <a:p>
            <a:r>
              <a:rPr lang="en-US" altLang="zh-HK" dirty="0" smtClean="0"/>
              <a:t>Sai Kung, N.T</a:t>
            </a:r>
            <a:endParaRPr lang="zh-HK" altLang="en-US" dirty="0">
              <a:latin typeface="Myriad Web Pro" panose="020B0503030403020204" pitchFamily="34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2" y="1925978"/>
            <a:ext cx="4849012" cy="2724386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082855" y="305707"/>
            <a:ext cx="4576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b="1" spc="529" dirty="0">
                <a:latin typeface="Plantagenet Cherokee" panose="02020602070100000000" pitchFamily="18" charset="0"/>
                <a:ea typeface="GungsuhChe" panose="02030609000101010101" pitchFamily="49" charset="-127"/>
              </a:rPr>
              <a:t>In Focus</a:t>
            </a:r>
            <a:endParaRPr lang="zh-HK" altLang="en-US" sz="2400" b="1" spc="529" dirty="0">
              <a:latin typeface="Plantagenet Cherokee" panose="02020602070100000000" pitchFamily="18" charset="0"/>
              <a:ea typeface="GungsuhChe" panose="02030609000101010101" pitchFamily="49" charset="-127"/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28" y="107680"/>
            <a:ext cx="857718" cy="85771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2" y="1925978"/>
            <a:ext cx="4849012" cy="2724386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958164" y="757938"/>
            <a:ext cx="2672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400" dirty="0" smtClean="0"/>
              <a:t>Interview – House </a:t>
            </a:r>
            <a:r>
              <a:rPr lang="en-US" altLang="zh-HK" sz="2400" dirty="0" smtClean="0"/>
              <a:t>2</a:t>
            </a:r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79324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3467" y="6255263"/>
            <a:ext cx="2626540" cy="300483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6504331" y="573272"/>
            <a:ext cx="1391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>
                <a:latin typeface="Myriad Web Pro" panose="020B0503030403020204" pitchFamily="34" charset="0"/>
              </a:rPr>
              <a:t>Location:</a:t>
            </a:r>
          </a:p>
          <a:p>
            <a:r>
              <a:rPr lang="en-US" altLang="zh-HK" dirty="0" smtClean="0"/>
              <a:t>Sai Kung, N.T</a:t>
            </a:r>
            <a:endParaRPr lang="zh-HK" altLang="en-US" dirty="0">
              <a:latin typeface="Myriad Web Pro" panose="020B0503030403020204" pitchFamily="34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2" y="1925978"/>
            <a:ext cx="4849011" cy="2724386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082855" y="305707"/>
            <a:ext cx="4576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b="1" spc="529" dirty="0">
                <a:latin typeface="Plantagenet Cherokee" panose="02020602070100000000" pitchFamily="18" charset="0"/>
                <a:ea typeface="GungsuhChe" panose="02030609000101010101" pitchFamily="49" charset="-127"/>
              </a:rPr>
              <a:t>In Focus</a:t>
            </a:r>
            <a:endParaRPr lang="zh-HK" altLang="en-US" sz="2400" b="1" spc="529" dirty="0">
              <a:latin typeface="Plantagenet Cherokee" panose="02020602070100000000" pitchFamily="18" charset="0"/>
              <a:ea typeface="GungsuhChe" panose="02030609000101010101" pitchFamily="49" charset="-127"/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28" y="107680"/>
            <a:ext cx="857718" cy="85771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2" y="1925978"/>
            <a:ext cx="4849011" cy="2724386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958164" y="757938"/>
            <a:ext cx="2672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400" dirty="0" smtClean="0"/>
              <a:t>Interview – House </a:t>
            </a:r>
            <a:r>
              <a:rPr lang="en-US" altLang="zh-HK" sz="2400" dirty="0" smtClean="0"/>
              <a:t>2</a:t>
            </a:r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63585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3467" y="6255263"/>
            <a:ext cx="2626540" cy="300483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6504331" y="573272"/>
            <a:ext cx="1391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>
                <a:latin typeface="Myriad Web Pro" panose="020B0503030403020204" pitchFamily="34" charset="0"/>
              </a:rPr>
              <a:t>Location:</a:t>
            </a:r>
          </a:p>
          <a:p>
            <a:r>
              <a:rPr lang="en-US" altLang="zh-HK" dirty="0" smtClean="0"/>
              <a:t>Sai Kung, N.T</a:t>
            </a:r>
            <a:endParaRPr lang="zh-HK" altLang="en-US" dirty="0">
              <a:latin typeface="Myriad Web Pro" panose="020B0503030403020204" pitchFamily="34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6" b="3737"/>
          <a:stretch/>
        </p:blipFill>
        <p:spPr>
          <a:xfrm>
            <a:off x="628726" y="1802296"/>
            <a:ext cx="8316851" cy="3286539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082855" y="305707"/>
            <a:ext cx="4576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b="1" spc="529" dirty="0">
                <a:latin typeface="Plantagenet Cherokee" panose="02020602070100000000" pitchFamily="18" charset="0"/>
                <a:ea typeface="GungsuhChe" panose="02030609000101010101" pitchFamily="49" charset="-127"/>
              </a:rPr>
              <a:t>In Focus</a:t>
            </a:r>
            <a:endParaRPr lang="zh-HK" altLang="en-US" sz="2400" b="1" spc="529" dirty="0">
              <a:latin typeface="Plantagenet Cherokee" panose="02020602070100000000" pitchFamily="18" charset="0"/>
              <a:ea typeface="GungsuhChe" panose="02030609000101010101" pitchFamily="49" charset="-127"/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28" y="107680"/>
            <a:ext cx="857718" cy="857718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958164" y="757938"/>
            <a:ext cx="2672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400" dirty="0" smtClean="0"/>
              <a:t>Interview – House </a:t>
            </a:r>
            <a:r>
              <a:rPr lang="en-US" altLang="zh-HK" sz="2400" dirty="0" smtClean="0"/>
              <a:t>2</a:t>
            </a:r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04437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3467" y="6255263"/>
            <a:ext cx="2626540" cy="300483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6504331" y="573272"/>
            <a:ext cx="1391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>
                <a:latin typeface="Myriad Web Pro" panose="020B0503030403020204" pitchFamily="34" charset="0"/>
              </a:rPr>
              <a:t>Location:</a:t>
            </a:r>
          </a:p>
          <a:p>
            <a:r>
              <a:rPr lang="en-US" altLang="zh-HK" dirty="0" smtClean="0"/>
              <a:t>Sai Kung, N.T</a:t>
            </a:r>
            <a:endParaRPr lang="zh-HK" altLang="en-US" dirty="0">
              <a:latin typeface="Myriad Web Pro" panose="020B0503030403020204" pitchFamily="34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2" y="1925978"/>
            <a:ext cx="4849011" cy="272438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082855" y="305707"/>
            <a:ext cx="4576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b="1" spc="529" dirty="0">
                <a:latin typeface="Plantagenet Cherokee" panose="02020602070100000000" pitchFamily="18" charset="0"/>
                <a:ea typeface="GungsuhChe" panose="02030609000101010101" pitchFamily="49" charset="-127"/>
              </a:rPr>
              <a:t>In Focus</a:t>
            </a:r>
            <a:endParaRPr lang="zh-HK" altLang="en-US" sz="2400" b="1" spc="529" dirty="0">
              <a:latin typeface="Plantagenet Cherokee" panose="02020602070100000000" pitchFamily="18" charset="0"/>
              <a:ea typeface="GungsuhChe" panose="02030609000101010101" pitchFamily="49" charset="-127"/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28" y="107680"/>
            <a:ext cx="857718" cy="85771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2" y="1925978"/>
            <a:ext cx="4849011" cy="2724385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958164" y="757938"/>
            <a:ext cx="2672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400" dirty="0" smtClean="0"/>
              <a:t>Interview – House </a:t>
            </a:r>
            <a:r>
              <a:rPr lang="en-US" altLang="zh-HK" sz="2400" dirty="0" smtClean="0"/>
              <a:t>2</a:t>
            </a:r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15623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3467" y="6255263"/>
            <a:ext cx="2626540" cy="300483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6504331" y="573272"/>
            <a:ext cx="1391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>
                <a:latin typeface="Myriad Web Pro" panose="020B0503030403020204" pitchFamily="34" charset="0"/>
              </a:rPr>
              <a:t>Location:</a:t>
            </a:r>
          </a:p>
          <a:p>
            <a:r>
              <a:rPr lang="en-US" altLang="zh-HK" dirty="0" smtClean="0"/>
              <a:t>Sai Kung, N.T</a:t>
            </a:r>
            <a:endParaRPr lang="zh-HK" altLang="en-US" dirty="0">
              <a:latin typeface="Myriad Web Pro" panose="020B0503030403020204" pitchFamily="34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3" y="1925978"/>
            <a:ext cx="4849009" cy="272438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082855" y="305707"/>
            <a:ext cx="4576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b="1" spc="529" dirty="0">
                <a:latin typeface="Plantagenet Cherokee" panose="02020602070100000000" pitchFamily="18" charset="0"/>
                <a:ea typeface="GungsuhChe" panose="02030609000101010101" pitchFamily="49" charset="-127"/>
              </a:rPr>
              <a:t>In Focus</a:t>
            </a:r>
            <a:endParaRPr lang="zh-HK" altLang="en-US" sz="2400" b="1" spc="529" dirty="0">
              <a:latin typeface="Plantagenet Cherokee" panose="02020602070100000000" pitchFamily="18" charset="0"/>
              <a:ea typeface="GungsuhChe" panose="02030609000101010101" pitchFamily="49" charset="-127"/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28" y="107680"/>
            <a:ext cx="857718" cy="85771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3" y="1925978"/>
            <a:ext cx="4849009" cy="2724385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958164" y="757938"/>
            <a:ext cx="2672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400" dirty="0" smtClean="0"/>
              <a:t>Interview – House </a:t>
            </a:r>
            <a:r>
              <a:rPr lang="en-US" altLang="zh-HK" sz="2400" dirty="0" smtClean="0"/>
              <a:t>2</a:t>
            </a:r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73820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3467" y="6255263"/>
            <a:ext cx="2626540" cy="300483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6504331" y="573272"/>
            <a:ext cx="1391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>
                <a:latin typeface="Myriad Web Pro" panose="020B0503030403020204" pitchFamily="34" charset="0"/>
              </a:rPr>
              <a:t>Location:</a:t>
            </a:r>
          </a:p>
          <a:p>
            <a:r>
              <a:rPr lang="en-US" altLang="zh-HK" dirty="0" smtClean="0"/>
              <a:t>Sai Kung, N.T</a:t>
            </a:r>
            <a:endParaRPr lang="zh-HK" altLang="en-US" dirty="0">
              <a:latin typeface="Myriad Web Pro" panose="020B0503030403020204" pitchFamily="34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2"/>
          <a:stretch/>
        </p:blipFill>
        <p:spPr>
          <a:xfrm>
            <a:off x="1082855" y="1614644"/>
            <a:ext cx="7345330" cy="4245577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082855" y="305707"/>
            <a:ext cx="4576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b="1" spc="529" dirty="0">
                <a:latin typeface="Plantagenet Cherokee" panose="02020602070100000000" pitchFamily="18" charset="0"/>
                <a:ea typeface="GungsuhChe" panose="02030609000101010101" pitchFamily="49" charset="-127"/>
              </a:rPr>
              <a:t>In Focus</a:t>
            </a:r>
            <a:endParaRPr lang="zh-HK" altLang="en-US" sz="2400" b="1" spc="529" dirty="0">
              <a:latin typeface="Plantagenet Cherokee" panose="02020602070100000000" pitchFamily="18" charset="0"/>
              <a:ea typeface="GungsuhChe" panose="02030609000101010101" pitchFamily="49" charset="-127"/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28" y="107680"/>
            <a:ext cx="857718" cy="857718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958164" y="757938"/>
            <a:ext cx="2672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400" dirty="0" smtClean="0"/>
              <a:t>Interview – House </a:t>
            </a:r>
            <a:r>
              <a:rPr lang="en-US" altLang="zh-HK" sz="2400" dirty="0" smtClean="0"/>
              <a:t>2</a:t>
            </a:r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68347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3467" y="6255263"/>
            <a:ext cx="2626540" cy="300483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6504331" y="573272"/>
            <a:ext cx="1391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>
                <a:latin typeface="Myriad Web Pro" panose="020B0503030403020204" pitchFamily="34" charset="0"/>
              </a:rPr>
              <a:t>Location:</a:t>
            </a:r>
          </a:p>
          <a:p>
            <a:r>
              <a:rPr lang="en-US" altLang="zh-HK" dirty="0" smtClean="0"/>
              <a:t>Sai Kung, N.T</a:t>
            </a:r>
            <a:endParaRPr lang="zh-HK" altLang="en-US" dirty="0">
              <a:latin typeface="Myriad Web Pro" panose="020B0503030403020204" pitchFamily="34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328" y="1604563"/>
            <a:ext cx="7325820" cy="4198469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082855" y="305707"/>
            <a:ext cx="4576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b="1" spc="529" dirty="0">
                <a:latin typeface="Plantagenet Cherokee" panose="02020602070100000000" pitchFamily="18" charset="0"/>
                <a:ea typeface="GungsuhChe" panose="02030609000101010101" pitchFamily="49" charset="-127"/>
              </a:rPr>
              <a:t>In Focus</a:t>
            </a:r>
            <a:endParaRPr lang="zh-HK" altLang="en-US" sz="2400" b="1" spc="529" dirty="0">
              <a:latin typeface="Plantagenet Cherokee" panose="02020602070100000000" pitchFamily="18" charset="0"/>
              <a:ea typeface="GungsuhChe" panose="02030609000101010101" pitchFamily="49" charset="-127"/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28" y="107680"/>
            <a:ext cx="857718" cy="857718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958164" y="757938"/>
            <a:ext cx="2672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400" dirty="0" smtClean="0"/>
              <a:t>Interview – House </a:t>
            </a:r>
            <a:r>
              <a:rPr lang="en-US" altLang="zh-HK" sz="2400" dirty="0" smtClean="0"/>
              <a:t>2</a:t>
            </a:r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7650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871</TotalTime>
  <Words>147</Words>
  <Application>Microsoft Office PowerPoint</Application>
  <PresentationFormat>A4 紙張 (210x297 公釐)</PresentationFormat>
  <Paragraphs>50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1" baseType="lpstr">
      <vt:lpstr>GungsuhChe</vt:lpstr>
      <vt:lpstr>新細明體</vt:lpstr>
      <vt:lpstr>Arial</vt:lpstr>
      <vt:lpstr>Calibri</vt:lpstr>
      <vt:lpstr>Calibri Light</vt:lpstr>
      <vt:lpstr>Myriad Web Pro</vt:lpstr>
      <vt:lpstr>Plantagenet Cherokee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Salon</dc:creator>
  <cp:lastModifiedBy>Salon</cp:lastModifiedBy>
  <cp:revision>54</cp:revision>
  <dcterms:created xsi:type="dcterms:W3CDTF">2017-03-14T03:02:11Z</dcterms:created>
  <dcterms:modified xsi:type="dcterms:W3CDTF">2017-03-20T09:52:23Z</dcterms:modified>
</cp:coreProperties>
</file>