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5" r:id="rId3"/>
    <p:sldId id="297" r:id="rId4"/>
    <p:sldId id="298" r:id="rId5"/>
  </p:sldIdLst>
  <p:sldSz cx="9906000" cy="6858000" type="A4"/>
  <p:notesSz cx="9144000" cy="6858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166285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181124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317189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105180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337728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417109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2329" y="2505075"/>
            <a:ext cx="4190702"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14913" y="2505075"/>
            <a:ext cx="4211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230576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321576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10588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30953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661A159-D374-4CC8-A072-05CAB08E97C5}" type="datetimeFigureOut">
              <a:rPr lang="zh-HK" altLang="en-US" smtClean="0"/>
              <a:t>21/3/2017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39491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1A159-D374-4CC8-A072-05CAB08E97C5}" type="datetimeFigureOut">
              <a:rPr lang="zh-HK" altLang="en-US" smtClean="0"/>
              <a:t>21/3/2017</a:t>
            </a:fld>
            <a:endParaRPr lang="zh-HK"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F6BBE-5888-43F3-A557-A1C8CE014707}" type="slidenum">
              <a:rPr lang="zh-HK" altLang="en-US" smtClean="0"/>
              <a:t>‹#›</a:t>
            </a:fld>
            <a:endParaRPr lang="zh-HK" altLang="en-US"/>
          </a:p>
        </p:txBody>
      </p:sp>
    </p:spTree>
    <p:extLst>
      <p:ext uri="{BB962C8B-B14F-4D97-AF65-F5344CB8AC3E}">
        <p14:creationId xmlns:p14="http://schemas.microsoft.com/office/powerpoint/2010/main" val="4076086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467" y="6255263"/>
            <a:ext cx="2626540" cy="300483"/>
          </a:xfrm>
          <a:prstGeom prst="rect">
            <a:avLst/>
          </a:prstGeom>
        </p:spPr>
      </p:pic>
      <p:sp>
        <p:nvSpPr>
          <p:cNvPr id="6" name="文字方塊 5"/>
          <p:cNvSpPr txBox="1"/>
          <p:nvPr/>
        </p:nvSpPr>
        <p:spPr>
          <a:xfrm>
            <a:off x="3189864" y="2707352"/>
            <a:ext cx="4620857" cy="1246495"/>
          </a:xfrm>
          <a:prstGeom prst="rect">
            <a:avLst/>
          </a:prstGeom>
          <a:noFill/>
        </p:spPr>
        <p:txBody>
          <a:bodyPr wrap="square" rtlCol="0">
            <a:spAutoFit/>
          </a:bodyPr>
          <a:lstStyle/>
          <a:p>
            <a:r>
              <a:rPr lang="en-US" altLang="zh-HK" sz="7500" dirty="0" smtClean="0">
                <a:latin typeface="Myriad Web Pro" panose="020B0503030403020204" pitchFamily="34" charset="0"/>
              </a:rPr>
              <a:t>Casting</a:t>
            </a:r>
            <a:endParaRPr lang="zh-HK" altLang="en-US" sz="7500" dirty="0">
              <a:latin typeface="Myriad Web Pro" panose="020B0503030403020204" pitchFamily="34" charset="0"/>
            </a:endParaRPr>
          </a:p>
        </p:txBody>
      </p:sp>
      <p:sp>
        <p:nvSpPr>
          <p:cNvPr id="9" name="矩形 8"/>
          <p:cNvSpPr/>
          <p:nvPr/>
        </p:nvSpPr>
        <p:spPr>
          <a:xfrm>
            <a:off x="1082855" y="305707"/>
            <a:ext cx="4576927" cy="461665"/>
          </a:xfrm>
          <a:prstGeom prst="rect">
            <a:avLst/>
          </a:prstGeom>
        </p:spPr>
        <p:txBody>
          <a:bodyPr wrap="square">
            <a:spAutoFit/>
          </a:bodyPr>
          <a:lstStyle/>
          <a:p>
            <a:r>
              <a:rPr lang="en-US" altLang="zh-HK" sz="2400" b="1" spc="529" dirty="0" smtClean="0">
                <a:latin typeface="Plantagenet Cherokee" panose="02020602070100000000" pitchFamily="18" charset="0"/>
                <a:ea typeface="GungsuhChe" panose="02030609000101010101" pitchFamily="49" charset="-127"/>
              </a:rPr>
              <a:t>In Focus</a:t>
            </a:r>
            <a:endParaRPr lang="zh-HK" altLang="en-US" sz="2400" b="1" spc="529" dirty="0">
              <a:latin typeface="Plantagenet Cherokee" panose="02020602070100000000" pitchFamily="18" charset="0"/>
              <a:ea typeface="GungsuhChe" panose="02030609000101010101" pitchFamily="49" charset="-127"/>
            </a:endParaRPr>
          </a:p>
        </p:txBody>
      </p:sp>
      <p:pic>
        <p:nvPicPr>
          <p:cNvPr id="10" name="圖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28" y="107680"/>
            <a:ext cx="857718" cy="857718"/>
          </a:xfrm>
          <a:prstGeom prst="rect">
            <a:avLst/>
          </a:prstGeom>
        </p:spPr>
      </p:pic>
    </p:spTree>
    <p:extLst>
      <p:ext uri="{BB962C8B-B14F-4D97-AF65-F5344CB8AC3E}">
        <p14:creationId xmlns:p14="http://schemas.microsoft.com/office/powerpoint/2010/main" val="136214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3467" y="6255263"/>
            <a:ext cx="2626540" cy="300483"/>
          </a:xfrm>
          <a:prstGeom prst="rect">
            <a:avLst/>
          </a:prstGeom>
        </p:spPr>
      </p:pic>
      <p:sp>
        <p:nvSpPr>
          <p:cNvPr id="13" name="矩形 12"/>
          <p:cNvSpPr/>
          <p:nvPr/>
        </p:nvSpPr>
        <p:spPr>
          <a:xfrm>
            <a:off x="1082855" y="305707"/>
            <a:ext cx="4576927" cy="461665"/>
          </a:xfrm>
          <a:prstGeom prst="rect">
            <a:avLst/>
          </a:prstGeom>
        </p:spPr>
        <p:txBody>
          <a:bodyPr wrap="square">
            <a:spAutoFit/>
          </a:bodyPr>
          <a:lstStyle/>
          <a:p>
            <a:r>
              <a:rPr lang="en-US" altLang="zh-HK" sz="2400" b="1" spc="529" dirty="0">
                <a:latin typeface="Plantagenet Cherokee" panose="02020602070100000000" pitchFamily="18" charset="0"/>
                <a:ea typeface="GungsuhChe" panose="02030609000101010101" pitchFamily="49" charset="-127"/>
              </a:rPr>
              <a:t>In Focus</a:t>
            </a:r>
            <a:endParaRPr lang="zh-HK" altLang="en-US" sz="2400" b="1" spc="529" dirty="0">
              <a:latin typeface="Plantagenet Cherokee" panose="02020602070100000000" pitchFamily="18" charset="0"/>
              <a:ea typeface="GungsuhChe" panose="02030609000101010101" pitchFamily="49" charset="-127"/>
            </a:endParaRP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28" y="107680"/>
            <a:ext cx="857718" cy="857718"/>
          </a:xfrm>
          <a:prstGeom prst="rect">
            <a:avLst/>
          </a:prstGeom>
        </p:spPr>
      </p:pic>
      <p:sp>
        <p:nvSpPr>
          <p:cNvPr id="12" name="文字方塊 11"/>
          <p:cNvSpPr txBox="1"/>
          <p:nvPr/>
        </p:nvSpPr>
        <p:spPr>
          <a:xfrm>
            <a:off x="958164" y="757938"/>
            <a:ext cx="5044843" cy="461665"/>
          </a:xfrm>
          <a:prstGeom prst="rect">
            <a:avLst/>
          </a:prstGeom>
          <a:noFill/>
        </p:spPr>
        <p:txBody>
          <a:bodyPr wrap="none" rtlCol="0">
            <a:spAutoFit/>
          </a:bodyPr>
          <a:lstStyle/>
          <a:p>
            <a:r>
              <a:rPr lang="en-US" altLang="zh-HK" sz="2400" dirty="0" smtClean="0"/>
              <a:t>Chinese Watercolor Painting Master #2</a:t>
            </a:r>
            <a:endParaRPr lang="zh-HK" altLang="en-US" sz="2400"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08" y="1417628"/>
            <a:ext cx="2026227" cy="2026227"/>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0933" y="1417628"/>
            <a:ext cx="2184774" cy="4380499"/>
          </a:xfrm>
          <a:prstGeom prst="rect">
            <a:avLst/>
          </a:prstGeom>
        </p:spPr>
      </p:pic>
      <p:pic>
        <p:nvPicPr>
          <p:cNvPr id="9" name="圖片 8"/>
          <p:cNvPicPr>
            <a:picLocks noChangeAspect="1"/>
          </p:cNvPicPr>
          <p:nvPr/>
        </p:nvPicPr>
        <p:blipFill rotWithShape="1">
          <a:blip r:embed="rId6" cstate="print">
            <a:extLst>
              <a:ext uri="{28A0092B-C50C-407E-A947-70E740481C1C}">
                <a14:useLocalDpi xmlns:a14="http://schemas.microsoft.com/office/drawing/2010/main" val="0"/>
              </a:ext>
            </a:extLst>
          </a:blip>
          <a:srcRect l="4099" t="25248" r="32399"/>
          <a:stretch/>
        </p:blipFill>
        <p:spPr>
          <a:xfrm>
            <a:off x="4895421" y="1417628"/>
            <a:ext cx="2421082" cy="4380499"/>
          </a:xfrm>
          <a:prstGeom prst="rect">
            <a:avLst/>
          </a:prstGeom>
        </p:spPr>
      </p:pic>
      <p:sp>
        <p:nvSpPr>
          <p:cNvPr id="7" name="Rectangle 4"/>
          <p:cNvSpPr>
            <a:spLocks noChangeArrowheads="1"/>
          </p:cNvSpPr>
          <p:nvPr/>
        </p:nvSpPr>
        <p:spPr bwMode="auto">
          <a:xfrm>
            <a:off x="446808" y="3641880"/>
            <a:ext cx="394443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panose="020B0604020202020204" pitchFamily="34" charset="0"/>
                <a:cs typeface="新細明體" panose="02020500000000000000" pitchFamily="18" charset="-120"/>
              </a:rPr>
              <a:t>Ken Lee is a Chinese painting and calligraphy instructor.  He graduated from the School of Continuing and Professional Studies, CUHK Diploma in Chinese Calligraphy and Higher Diploma in Chinese Painting. International collectors often collect his works. He is currently a member of the Hong Kong Arts club and The Fringe Club.</a:t>
            </a:r>
            <a:endParaRPr kumimoji="0" lang="en-US" altLang="zh-TW" sz="1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928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3467" y="6255263"/>
            <a:ext cx="2626540" cy="300483"/>
          </a:xfrm>
          <a:prstGeom prst="rect">
            <a:avLst/>
          </a:prstGeom>
        </p:spPr>
      </p:pic>
      <p:sp>
        <p:nvSpPr>
          <p:cNvPr id="13" name="矩形 12"/>
          <p:cNvSpPr/>
          <p:nvPr/>
        </p:nvSpPr>
        <p:spPr>
          <a:xfrm>
            <a:off x="1082855" y="305707"/>
            <a:ext cx="4576927" cy="461665"/>
          </a:xfrm>
          <a:prstGeom prst="rect">
            <a:avLst/>
          </a:prstGeom>
        </p:spPr>
        <p:txBody>
          <a:bodyPr wrap="square">
            <a:spAutoFit/>
          </a:bodyPr>
          <a:lstStyle/>
          <a:p>
            <a:r>
              <a:rPr lang="en-US" altLang="zh-HK" sz="2400" b="1" spc="529" dirty="0">
                <a:latin typeface="Plantagenet Cherokee" panose="02020602070100000000" pitchFamily="18" charset="0"/>
                <a:ea typeface="GungsuhChe" panose="02030609000101010101" pitchFamily="49" charset="-127"/>
              </a:rPr>
              <a:t>In Focus</a:t>
            </a:r>
            <a:endParaRPr lang="zh-HK" altLang="en-US" sz="2400" b="1" spc="529" dirty="0">
              <a:latin typeface="Plantagenet Cherokee" panose="02020602070100000000" pitchFamily="18" charset="0"/>
              <a:ea typeface="GungsuhChe" panose="02030609000101010101" pitchFamily="49" charset="-127"/>
            </a:endParaRP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28" y="107680"/>
            <a:ext cx="857718" cy="857718"/>
          </a:xfrm>
          <a:prstGeom prst="rect">
            <a:avLst/>
          </a:prstGeom>
        </p:spPr>
      </p:pic>
      <p:sp>
        <p:nvSpPr>
          <p:cNvPr id="12" name="文字方塊 11"/>
          <p:cNvSpPr txBox="1"/>
          <p:nvPr/>
        </p:nvSpPr>
        <p:spPr>
          <a:xfrm>
            <a:off x="958164" y="757938"/>
            <a:ext cx="5044843" cy="461665"/>
          </a:xfrm>
          <a:prstGeom prst="rect">
            <a:avLst/>
          </a:prstGeom>
          <a:noFill/>
        </p:spPr>
        <p:txBody>
          <a:bodyPr wrap="none" rtlCol="0">
            <a:spAutoFit/>
          </a:bodyPr>
          <a:lstStyle/>
          <a:p>
            <a:r>
              <a:rPr lang="en-US" altLang="zh-HK" sz="2400" dirty="0" smtClean="0"/>
              <a:t>Chinese Watercolor Painting Master #2</a:t>
            </a:r>
            <a:endParaRPr lang="zh-HK" altLang="en-US" sz="2400" dirty="0"/>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015" y="1615656"/>
            <a:ext cx="3145063" cy="396932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86" y="1615656"/>
            <a:ext cx="2937440" cy="3969327"/>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667" y="1615655"/>
            <a:ext cx="2635238" cy="3969327"/>
          </a:xfrm>
          <a:prstGeom prst="rect">
            <a:avLst/>
          </a:prstGeom>
        </p:spPr>
      </p:pic>
    </p:spTree>
    <p:extLst>
      <p:ext uri="{BB962C8B-B14F-4D97-AF65-F5344CB8AC3E}">
        <p14:creationId xmlns:p14="http://schemas.microsoft.com/office/powerpoint/2010/main" val="307187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3467" y="6255263"/>
            <a:ext cx="2626540" cy="300483"/>
          </a:xfrm>
          <a:prstGeom prst="rect">
            <a:avLst/>
          </a:prstGeom>
        </p:spPr>
      </p:pic>
      <p:sp>
        <p:nvSpPr>
          <p:cNvPr id="13" name="矩形 12"/>
          <p:cNvSpPr/>
          <p:nvPr/>
        </p:nvSpPr>
        <p:spPr>
          <a:xfrm>
            <a:off x="1082855" y="305707"/>
            <a:ext cx="4576927" cy="461665"/>
          </a:xfrm>
          <a:prstGeom prst="rect">
            <a:avLst/>
          </a:prstGeom>
        </p:spPr>
        <p:txBody>
          <a:bodyPr wrap="square">
            <a:spAutoFit/>
          </a:bodyPr>
          <a:lstStyle/>
          <a:p>
            <a:r>
              <a:rPr lang="en-US" altLang="zh-HK" sz="2400" b="1" spc="529" dirty="0">
                <a:latin typeface="Plantagenet Cherokee" panose="02020602070100000000" pitchFamily="18" charset="0"/>
                <a:ea typeface="GungsuhChe" panose="02030609000101010101" pitchFamily="49" charset="-127"/>
              </a:rPr>
              <a:t>In Focus</a:t>
            </a:r>
            <a:endParaRPr lang="zh-HK" altLang="en-US" sz="2400" b="1" spc="529" dirty="0">
              <a:latin typeface="Plantagenet Cherokee" panose="02020602070100000000" pitchFamily="18" charset="0"/>
              <a:ea typeface="GungsuhChe" panose="02030609000101010101" pitchFamily="49" charset="-127"/>
            </a:endParaRP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28" y="107680"/>
            <a:ext cx="857718" cy="857718"/>
          </a:xfrm>
          <a:prstGeom prst="rect">
            <a:avLst/>
          </a:prstGeom>
        </p:spPr>
      </p:pic>
      <p:sp>
        <p:nvSpPr>
          <p:cNvPr id="12" name="文字方塊 11"/>
          <p:cNvSpPr txBox="1"/>
          <p:nvPr/>
        </p:nvSpPr>
        <p:spPr>
          <a:xfrm>
            <a:off x="958164" y="757938"/>
            <a:ext cx="5044843" cy="461665"/>
          </a:xfrm>
          <a:prstGeom prst="rect">
            <a:avLst/>
          </a:prstGeom>
          <a:noFill/>
        </p:spPr>
        <p:txBody>
          <a:bodyPr wrap="none" rtlCol="0">
            <a:spAutoFit/>
          </a:bodyPr>
          <a:lstStyle/>
          <a:p>
            <a:r>
              <a:rPr lang="en-US" altLang="zh-HK" sz="2400" dirty="0" smtClean="0"/>
              <a:t>Chinese Watercolor Painting Master #2</a:t>
            </a:r>
            <a:endParaRPr lang="zh-HK" altLang="en-US" sz="2400" dirty="0"/>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495" y="1271105"/>
            <a:ext cx="2801114" cy="4568586"/>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271" y="1271105"/>
            <a:ext cx="3369333" cy="4568587"/>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82" y="1271105"/>
            <a:ext cx="3192299" cy="4568586"/>
          </a:xfrm>
          <a:prstGeom prst="rect">
            <a:avLst/>
          </a:prstGeom>
        </p:spPr>
      </p:pic>
    </p:spTree>
    <p:extLst>
      <p:ext uri="{BB962C8B-B14F-4D97-AF65-F5344CB8AC3E}">
        <p14:creationId xmlns:p14="http://schemas.microsoft.com/office/powerpoint/2010/main" val="98303400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TotalTime>
  <Words>37</Words>
  <Application>Microsoft Office PowerPoint</Application>
  <PresentationFormat>A4 紙張 (210x297 公釐)</PresentationFormat>
  <Paragraphs>9</Paragraphs>
  <Slides>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vt:i4>
      </vt:variant>
    </vt:vector>
  </HeadingPairs>
  <TitlesOfParts>
    <vt:vector size="12" baseType="lpstr">
      <vt:lpstr>GungsuhChe</vt:lpstr>
      <vt:lpstr>新細明體</vt:lpstr>
      <vt:lpstr>Arial</vt:lpstr>
      <vt:lpstr>Calibri</vt:lpstr>
      <vt:lpstr>Calibri Light</vt:lpstr>
      <vt:lpstr>Myriad Web Pro</vt:lpstr>
      <vt:lpstr>Plantagenet Cherokee</vt:lpstr>
      <vt:lpstr>Office 佈景主題</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Salon</dc:creator>
  <cp:lastModifiedBy>Salon</cp:lastModifiedBy>
  <cp:revision>57</cp:revision>
  <dcterms:created xsi:type="dcterms:W3CDTF">2017-03-14T03:02:11Z</dcterms:created>
  <dcterms:modified xsi:type="dcterms:W3CDTF">2017-03-21T04:09:49Z</dcterms:modified>
</cp:coreProperties>
</file>