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88" r:id="rId4"/>
    <p:sldId id="290" r:id="rId5"/>
    <p:sldId id="291" r:id="rId6"/>
    <p:sldId id="289" r:id="rId7"/>
    <p:sldId id="293" r:id="rId8"/>
    <p:sldId id="294" r:id="rId9"/>
    <p:sldId id="295" r:id="rId10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17/3/2017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248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Road,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58164" y="757938"/>
            <a:ext cx="452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</a:t>
            </a:r>
            <a:r>
              <a:rPr lang="en-US" altLang="zh-HK" sz="2400" dirty="0" err="1"/>
              <a:t>Chuk</a:t>
            </a:r>
            <a:r>
              <a:rPr lang="en-US" altLang="zh-HK" sz="2400" dirty="0"/>
              <a:t> Lam Sim Yuen</a:t>
            </a:r>
          </a:p>
        </p:txBody>
      </p:sp>
    </p:spTree>
    <p:extLst>
      <p:ext uri="{BB962C8B-B14F-4D97-AF65-F5344CB8AC3E}">
        <p14:creationId xmlns:p14="http://schemas.microsoft.com/office/powerpoint/2010/main" val="110324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248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Road,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5" cy="32326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452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</a:t>
            </a:r>
            <a:r>
              <a:rPr lang="en-US" altLang="zh-HK" sz="2400" dirty="0" err="1"/>
              <a:t>Chuk</a:t>
            </a:r>
            <a:r>
              <a:rPr lang="en-US" altLang="zh-HK" sz="2400" dirty="0"/>
              <a:t> Lam Sim Yuen</a:t>
            </a:r>
          </a:p>
        </p:txBody>
      </p:sp>
    </p:spTree>
    <p:extLst>
      <p:ext uri="{BB962C8B-B14F-4D97-AF65-F5344CB8AC3E}">
        <p14:creationId xmlns:p14="http://schemas.microsoft.com/office/powerpoint/2010/main" val="28890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248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Road,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452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</a:t>
            </a:r>
            <a:r>
              <a:rPr lang="en-US" altLang="zh-HK" sz="2400" dirty="0" err="1"/>
              <a:t>Chuk</a:t>
            </a:r>
            <a:r>
              <a:rPr lang="en-US" altLang="zh-HK" sz="2400" dirty="0"/>
              <a:t> Lam Sim Yuen</a:t>
            </a:r>
          </a:p>
        </p:txBody>
      </p:sp>
    </p:spTree>
    <p:extLst>
      <p:ext uri="{BB962C8B-B14F-4D97-AF65-F5344CB8AC3E}">
        <p14:creationId xmlns:p14="http://schemas.microsoft.com/office/powerpoint/2010/main" val="16570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58164" y="757938"/>
            <a:ext cx="452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</a:t>
            </a:r>
            <a:r>
              <a:rPr lang="en-US" altLang="zh-HK" sz="2400" dirty="0" err="1"/>
              <a:t>Chuk</a:t>
            </a:r>
            <a:r>
              <a:rPr lang="en-US" altLang="zh-HK" sz="2400" dirty="0"/>
              <a:t> Lam Sim Yuen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248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Road,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64476" y="522360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58164" y="757938"/>
            <a:ext cx="474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Yuen </a:t>
            </a:r>
            <a:r>
              <a:rPr lang="en-US" altLang="zh-HK" sz="2400" dirty="0" err="1"/>
              <a:t>Yuen</a:t>
            </a:r>
            <a:r>
              <a:rPr lang="en-US" altLang="zh-HK" sz="2400" dirty="0"/>
              <a:t> Institute   </a:t>
            </a:r>
          </a:p>
        </p:txBody>
      </p:sp>
    </p:spTree>
    <p:extLst>
      <p:ext uri="{BB962C8B-B14F-4D97-AF65-F5344CB8AC3E}">
        <p14:creationId xmlns:p14="http://schemas.microsoft.com/office/powerpoint/2010/main" val="34214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64476" y="522360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58164" y="757938"/>
            <a:ext cx="474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Yuen </a:t>
            </a:r>
            <a:r>
              <a:rPr lang="en-US" altLang="zh-HK" sz="2400" dirty="0" err="1"/>
              <a:t>Yuen</a:t>
            </a:r>
            <a:r>
              <a:rPr lang="en-US" altLang="zh-HK" sz="2400" dirty="0"/>
              <a:t> Institute   </a:t>
            </a:r>
          </a:p>
        </p:txBody>
      </p:sp>
    </p:spTree>
    <p:extLst>
      <p:ext uri="{BB962C8B-B14F-4D97-AF65-F5344CB8AC3E}">
        <p14:creationId xmlns:p14="http://schemas.microsoft.com/office/powerpoint/2010/main" val="1931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64476" y="522360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58164" y="757938"/>
            <a:ext cx="474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Yuen </a:t>
            </a:r>
            <a:r>
              <a:rPr lang="en-US" altLang="zh-HK" sz="2400" dirty="0" err="1"/>
              <a:t>Yuen</a:t>
            </a:r>
            <a:r>
              <a:rPr lang="en-US" altLang="zh-HK" sz="2400" dirty="0"/>
              <a:t> Institute   </a:t>
            </a:r>
          </a:p>
        </p:txBody>
      </p:sp>
    </p:spTree>
    <p:extLst>
      <p:ext uri="{BB962C8B-B14F-4D97-AF65-F5344CB8AC3E}">
        <p14:creationId xmlns:p14="http://schemas.microsoft.com/office/powerpoint/2010/main" val="273128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64476" y="522360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671834"/>
            <a:ext cx="4849014" cy="323267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671834"/>
            <a:ext cx="4849014" cy="323267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58164" y="757938"/>
            <a:ext cx="474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Yuen </a:t>
            </a:r>
            <a:r>
              <a:rPr lang="en-US" altLang="zh-HK" sz="2400" dirty="0" err="1"/>
              <a:t>Yuen</a:t>
            </a:r>
            <a:r>
              <a:rPr lang="en-US" altLang="zh-HK" sz="2400" dirty="0"/>
              <a:t> Institute   </a:t>
            </a:r>
          </a:p>
        </p:txBody>
      </p:sp>
    </p:spTree>
    <p:extLst>
      <p:ext uri="{BB962C8B-B14F-4D97-AF65-F5344CB8AC3E}">
        <p14:creationId xmlns:p14="http://schemas.microsoft.com/office/powerpoint/2010/main" val="391450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135</Words>
  <Application>Microsoft Office PowerPoint</Application>
  <PresentationFormat>A4 紙張 (210x297 公釐)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50</cp:revision>
  <dcterms:created xsi:type="dcterms:W3CDTF">2017-03-14T03:02:11Z</dcterms:created>
  <dcterms:modified xsi:type="dcterms:W3CDTF">2017-03-17T10:44:20Z</dcterms:modified>
</cp:coreProperties>
</file>