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6" r:id="rId3"/>
    <p:sldId id="297" r:id="rId4"/>
    <p:sldId id="298" r:id="rId5"/>
    <p:sldId id="299" r:id="rId6"/>
  </p:sldIdLst>
  <p:sldSz cx="9906000" cy="6858000" type="A4"/>
  <p:notesSz cx="9144000" cy="6858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285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124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189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180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728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109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57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57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889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53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91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608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049204" y="2686087"/>
            <a:ext cx="46208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7500" dirty="0">
                <a:latin typeface="Myriad Web Pro" panose="020B0503030403020204" pitchFamily="34" charset="0"/>
              </a:rPr>
              <a:t>Location</a:t>
            </a:r>
            <a:endParaRPr lang="zh-HK" altLang="en-US" sz="7500" dirty="0">
              <a:latin typeface="Myriad Web Pro" panose="020B0503030403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4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" y="1615656"/>
            <a:ext cx="4824175" cy="321611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2401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/>
              <a:t>North </a:t>
            </a:r>
            <a:r>
              <a:rPr lang="en-US" altLang="zh-HK" dirty="0" smtClean="0"/>
              <a:t>Point</a:t>
            </a:r>
            <a:r>
              <a:rPr lang="en-US" altLang="zh-HK" dirty="0" smtClean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70" y="1615656"/>
            <a:ext cx="4824175" cy="3216116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958164" y="757938"/>
            <a:ext cx="52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Hong Kong Theatres – Sunbeam Theatre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85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" y="1615656"/>
            <a:ext cx="4824175" cy="321611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2401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/>
              <a:t>North </a:t>
            </a:r>
            <a:r>
              <a:rPr lang="en-US" altLang="zh-HK" dirty="0" smtClean="0"/>
              <a:t>Point</a:t>
            </a:r>
            <a:r>
              <a:rPr lang="en-US" altLang="zh-HK" dirty="0" smtClean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70" y="1615656"/>
            <a:ext cx="4824174" cy="3216116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958164" y="757938"/>
            <a:ext cx="52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Hong Kong Theatres – Sunbeam Theatre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481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" y="1615656"/>
            <a:ext cx="4824174" cy="321611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2401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/>
              <a:t>North </a:t>
            </a:r>
            <a:r>
              <a:rPr lang="en-US" altLang="zh-HK" dirty="0" smtClean="0"/>
              <a:t>Point</a:t>
            </a:r>
            <a:r>
              <a:rPr lang="en-US" altLang="zh-HK" dirty="0" smtClean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70" y="1615656"/>
            <a:ext cx="4824174" cy="3216116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958164" y="757938"/>
            <a:ext cx="52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Hong Kong Theatres – Sunbeam Theatre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81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" y="1615656"/>
            <a:ext cx="4824174" cy="321611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2401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/>
              <a:t>North </a:t>
            </a:r>
            <a:r>
              <a:rPr lang="en-US" altLang="zh-HK" dirty="0" smtClean="0"/>
              <a:t>Point</a:t>
            </a:r>
            <a:r>
              <a:rPr lang="en-US" altLang="zh-HK" dirty="0" smtClean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958164" y="757938"/>
            <a:ext cx="52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Hong Kong Theatres – Sunbeam Theatre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191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63</Words>
  <Application>Microsoft Office PowerPoint</Application>
  <PresentationFormat>A4 紙張 (210x297 公釐)</PresentationFormat>
  <Paragraphs>18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GungsuhChe</vt:lpstr>
      <vt:lpstr>新細明體</vt:lpstr>
      <vt:lpstr>Arial</vt:lpstr>
      <vt:lpstr>Calibri</vt:lpstr>
      <vt:lpstr>Calibri Light</vt:lpstr>
      <vt:lpstr>Myriad Web Pro</vt:lpstr>
      <vt:lpstr>Plantagenet Cherokee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Salon</dc:creator>
  <cp:lastModifiedBy>Salon</cp:lastModifiedBy>
  <cp:revision>53</cp:revision>
  <dcterms:created xsi:type="dcterms:W3CDTF">2017-03-14T03:02:11Z</dcterms:created>
  <dcterms:modified xsi:type="dcterms:W3CDTF">2017-03-18T07:14:46Z</dcterms:modified>
</cp:coreProperties>
</file>