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6" r:id="rId3"/>
    <p:sldId id="297" r:id="rId4"/>
    <p:sldId id="298" r:id="rId5"/>
    <p:sldId id="302" r:id="rId6"/>
    <p:sldId id="301" r:id="rId7"/>
    <p:sldId id="300" r:id="rId8"/>
    <p:sldId id="299" r:id="rId9"/>
  </p:sldIdLst>
  <p:sldSz cx="9906000" cy="6858000" type="A4"/>
  <p:notesSz cx="9931400" cy="67945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285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124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189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5180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7728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109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0576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1576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5889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953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91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1A159-D374-4CC8-A072-05CAB08E97C5}" type="datetimeFigureOut">
              <a:rPr lang="zh-HK" altLang="en-US" smtClean="0"/>
              <a:t>2/4/2017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6BBE-5888-43F3-A557-A1C8CE0147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7608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049204" y="2686087"/>
            <a:ext cx="46208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7500" dirty="0">
                <a:latin typeface="Myriad Web Pro" panose="020B0503030403020204" pitchFamily="34" charset="0"/>
              </a:rPr>
              <a:t>Location</a:t>
            </a:r>
            <a:endParaRPr lang="zh-HK" altLang="en-US" sz="7500" dirty="0">
              <a:latin typeface="Myriad Web Pro" panose="020B05030304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4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" y="1626842"/>
            <a:ext cx="4824177" cy="31937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70" y="1626842"/>
            <a:ext cx="4824175" cy="3193743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58164" y="757938"/>
            <a:ext cx="59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/>
              <a:t>Chinese Watercolor Paintings Studio </a:t>
            </a:r>
            <a:r>
              <a:rPr lang="en-US" altLang="zh-HK" sz="2400" dirty="0"/>
              <a:t>– </a:t>
            </a:r>
            <a:r>
              <a:rPr lang="en-US" altLang="zh-HK" sz="2400" dirty="0" err="1" smtClean="0"/>
              <a:t>Tu</a:t>
            </a:r>
            <a:r>
              <a:rPr lang="en-US" altLang="zh-HK" sz="2400" dirty="0"/>
              <a:t>-</a:t>
            </a:r>
            <a:r>
              <a:rPr lang="en-US" altLang="zh-HK" sz="2400" dirty="0" smtClean="0"/>
              <a:t>Fang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263064" y="536539"/>
            <a:ext cx="224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>
                <a:latin typeface="Myriad Web Pro" panose="020B0503030403020204" pitchFamily="34" charset="0"/>
              </a:rPr>
              <a:t>Location:</a:t>
            </a:r>
          </a:p>
          <a:p>
            <a:r>
              <a:rPr lang="en-US" altLang="zh-HK" dirty="0"/>
              <a:t>To Kwa Wan</a:t>
            </a:r>
            <a:r>
              <a:rPr lang="en-US" altLang="zh-HK" dirty="0" smtClean="0"/>
              <a:t>, Kowloon</a:t>
            </a:r>
            <a:endParaRPr lang="zh-HK" altLang="en-US" dirty="0">
              <a:latin typeface="Myriad Web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" y="1626842"/>
            <a:ext cx="4824176" cy="31937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71" y="1626842"/>
            <a:ext cx="4824173" cy="3193743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58164" y="757938"/>
            <a:ext cx="59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/>
              <a:t>Chinese Watercolor Paintings Studio </a:t>
            </a:r>
            <a:r>
              <a:rPr lang="en-US" altLang="zh-HK" sz="2400" dirty="0"/>
              <a:t>– </a:t>
            </a:r>
            <a:r>
              <a:rPr lang="en-US" altLang="zh-HK" sz="2400" dirty="0" err="1" smtClean="0"/>
              <a:t>Tu</a:t>
            </a:r>
            <a:r>
              <a:rPr lang="en-US" altLang="zh-HK" sz="2400" dirty="0"/>
              <a:t>-</a:t>
            </a:r>
            <a:r>
              <a:rPr lang="en-US" altLang="zh-HK" sz="2400" dirty="0" smtClean="0"/>
              <a:t>Fang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263064" y="536539"/>
            <a:ext cx="224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>
                <a:latin typeface="Myriad Web Pro" panose="020B0503030403020204" pitchFamily="34" charset="0"/>
              </a:rPr>
              <a:t>Location:</a:t>
            </a:r>
          </a:p>
          <a:p>
            <a:r>
              <a:rPr lang="en-US" altLang="zh-HK" dirty="0"/>
              <a:t>To Kwa Wan</a:t>
            </a:r>
            <a:r>
              <a:rPr lang="en-US" altLang="zh-HK" dirty="0" smtClean="0"/>
              <a:t>, Kowloon</a:t>
            </a:r>
            <a:endParaRPr lang="zh-HK" altLang="en-US" dirty="0">
              <a:latin typeface="Myriad Web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" y="1626842"/>
            <a:ext cx="4824176" cy="319374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71" y="1626842"/>
            <a:ext cx="4824173" cy="3193742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58164" y="757938"/>
            <a:ext cx="59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/>
              <a:t>Chinese Watercolor Paintings Studio </a:t>
            </a:r>
            <a:r>
              <a:rPr lang="en-US" altLang="zh-HK" sz="2400" dirty="0"/>
              <a:t>– </a:t>
            </a:r>
            <a:r>
              <a:rPr lang="en-US" altLang="zh-HK" sz="2400" dirty="0" err="1" smtClean="0"/>
              <a:t>Tu</a:t>
            </a:r>
            <a:r>
              <a:rPr lang="en-US" altLang="zh-HK" sz="2400" dirty="0"/>
              <a:t>-</a:t>
            </a:r>
            <a:r>
              <a:rPr lang="en-US" altLang="zh-HK" sz="2400" dirty="0" smtClean="0"/>
              <a:t>Fang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263064" y="536539"/>
            <a:ext cx="224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>
                <a:latin typeface="Myriad Web Pro" panose="020B0503030403020204" pitchFamily="34" charset="0"/>
              </a:rPr>
              <a:t>Location:</a:t>
            </a:r>
          </a:p>
          <a:p>
            <a:r>
              <a:rPr lang="en-US" altLang="zh-HK" dirty="0"/>
              <a:t>To Kwa Wan</a:t>
            </a:r>
            <a:r>
              <a:rPr lang="en-US" altLang="zh-HK" dirty="0" smtClean="0"/>
              <a:t>, Kowloon</a:t>
            </a:r>
            <a:endParaRPr lang="zh-HK" altLang="en-US" dirty="0">
              <a:latin typeface="Myriad Web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12" y="1615655"/>
            <a:ext cx="7673491" cy="381878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58164" y="757938"/>
            <a:ext cx="59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/>
              <a:t>Chinese Watercolor Paintings Studio </a:t>
            </a:r>
            <a:r>
              <a:rPr lang="en-US" altLang="zh-HK" sz="2400" dirty="0"/>
              <a:t>– </a:t>
            </a:r>
            <a:r>
              <a:rPr lang="en-US" altLang="zh-HK" sz="2400" dirty="0" err="1" smtClean="0"/>
              <a:t>Tu</a:t>
            </a:r>
            <a:r>
              <a:rPr lang="en-US" altLang="zh-HK" sz="2400" dirty="0"/>
              <a:t>-</a:t>
            </a:r>
            <a:r>
              <a:rPr lang="en-US" altLang="zh-HK" sz="2400" dirty="0" smtClean="0"/>
              <a:t>Fang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263064" y="536539"/>
            <a:ext cx="224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>
                <a:latin typeface="Myriad Web Pro" panose="020B0503030403020204" pitchFamily="34" charset="0"/>
              </a:rPr>
              <a:t>Location:</a:t>
            </a:r>
          </a:p>
          <a:p>
            <a:r>
              <a:rPr lang="en-US" altLang="zh-HK" dirty="0"/>
              <a:t>To Kwa Wan</a:t>
            </a:r>
            <a:r>
              <a:rPr lang="en-US" altLang="zh-HK" dirty="0" smtClean="0"/>
              <a:t>, Kowloon</a:t>
            </a:r>
            <a:endParaRPr lang="zh-HK" altLang="en-US" dirty="0">
              <a:latin typeface="Myriad Web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8" y="2071467"/>
            <a:ext cx="9304740" cy="290716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58164" y="757938"/>
            <a:ext cx="59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/>
              <a:t>Chinese Watercolor Paintings Studio </a:t>
            </a:r>
            <a:r>
              <a:rPr lang="en-US" altLang="zh-HK" sz="2400" dirty="0"/>
              <a:t>– </a:t>
            </a:r>
            <a:r>
              <a:rPr lang="en-US" altLang="zh-HK" sz="2400" dirty="0" err="1" smtClean="0"/>
              <a:t>Tu</a:t>
            </a:r>
            <a:r>
              <a:rPr lang="en-US" altLang="zh-HK" sz="2400" dirty="0"/>
              <a:t>-</a:t>
            </a:r>
            <a:r>
              <a:rPr lang="en-US" altLang="zh-HK" sz="2400" dirty="0" smtClean="0"/>
              <a:t>Fang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263064" y="536539"/>
            <a:ext cx="224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>
                <a:latin typeface="Myriad Web Pro" panose="020B0503030403020204" pitchFamily="34" charset="0"/>
              </a:rPr>
              <a:t>Location:</a:t>
            </a:r>
          </a:p>
          <a:p>
            <a:r>
              <a:rPr lang="en-US" altLang="zh-HK" dirty="0"/>
              <a:t>To Kwa Wan</a:t>
            </a:r>
            <a:r>
              <a:rPr lang="en-US" altLang="zh-HK" dirty="0" smtClean="0"/>
              <a:t>, Kowloon</a:t>
            </a:r>
            <a:endParaRPr lang="zh-HK" altLang="en-US" dirty="0">
              <a:latin typeface="Myriad Web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8" y="1983844"/>
            <a:ext cx="9304740" cy="30824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58164" y="757938"/>
            <a:ext cx="59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/>
              <a:t>Chinese Watercolor Paintings Studio </a:t>
            </a:r>
            <a:r>
              <a:rPr lang="en-US" altLang="zh-HK" sz="2400" dirty="0"/>
              <a:t>– </a:t>
            </a:r>
            <a:r>
              <a:rPr lang="en-US" altLang="zh-HK" sz="2400" dirty="0" err="1" smtClean="0"/>
              <a:t>Tu</a:t>
            </a:r>
            <a:r>
              <a:rPr lang="en-US" altLang="zh-HK" sz="2400" dirty="0"/>
              <a:t>-</a:t>
            </a:r>
            <a:r>
              <a:rPr lang="en-US" altLang="zh-HK" sz="2400" dirty="0" smtClean="0"/>
              <a:t>Fang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263064" y="536539"/>
            <a:ext cx="224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>
                <a:latin typeface="Myriad Web Pro" panose="020B0503030403020204" pitchFamily="34" charset="0"/>
              </a:rPr>
              <a:t>Location:</a:t>
            </a:r>
          </a:p>
          <a:p>
            <a:r>
              <a:rPr lang="en-US" altLang="zh-HK" dirty="0"/>
              <a:t>To Kwa Wan</a:t>
            </a:r>
            <a:r>
              <a:rPr lang="en-US" altLang="zh-HK" dirty="0" smtClean="0"/>
              <a:t>, Kowloon</a:t>
            </a:r>
            <a:endParaRPr lang="zh-HK" altLang="en-US" dirty="0">
              <a:latin typeface="Myriad Web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7" y="6255263"/>
            <a:ext cx="2626540" cy="3004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8" y="1615655"/>
            <a:ext cx="9304740" cy="381878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55" y="305707"/>
            <a:ext cx="4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spc="529" dirty="0" smtClean="0">
                <a:latin typeface="Plantagenet Cherokee" panose="02020602070100000000" pitchFamily="18" charset="0"/>
                <a:ea typeface="GungsuhChe" panose="02030609000101010101" pitchFamily="49" charset="-127"/>
              </a:rPr>
              <a:t>In Focus</a:t>
            </a:r>
            <a:endParaRPr lang="zh-HK" altLang="en-US" sz="2400" b="1" spc="529" dirty="0">
              <a:latin typeface="Plantagenet Cherokee" panose="02020602070100000000" pitchFamily="18" charset="0"/>
              <a:ea typeface="GungsuhChe" panose="02030609000101010101" pitchFamily="49" charset="-127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8" y="107680"/>
            <a:ext cx="857718" cy="85771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58164" y="757938"/>
            <a:ext cx="59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 smtClean="0"/>
              <a:t>Chinese Watercolor Paintings Studio </a:t>
            </a:r>
            <a:r>
              <a:rPr lang="en-US" altLang="zh-HK" sz="2400" dirty="0"/>
              <a:t>– </a:t>
            </a:r>
            <a:r>
              <a:rPr lang="en-US" altLang="zh-HK" sz="2400" dirty="0" err="1" smtClean="0"/>
              <a:t>Tu</a:t>
            </a:r>
            <a:r>
              <a:rPr lang="en-US" altLang="zh-HK" sz="2400" dirty="0"/>
              <a:t>-</a:t>
            </a:r>
            <a:r>
              <a:rPr lang="en-US" altLang="zh-HK" sz="2400" dirty="0" smtClean="0"/>
              <a:t>Fang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263064" y="536539"/>
            <a:ext cx="224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>
                <a:latin typeface="Myriad Web Pro" panose="020B0503030403020204" pitchFamily="34" charset="0"/>
              </a:rPr>
              <a:t>Location:</a:t>
            </a:r>
          </a:p>
          <a:p>
            <a:r>
              <a:rPr lang="en-US" altLang="zh-HK" dirty="0"/>
              <a:t>To Kwa Wan</a:t>
            </a:r>
            <a:r>
              <a:rPr lang="en-US" altLang="zh-HK" dirty="0" smtClean="0"/>
              <a:t>, Kowloon</a:t>
            </a:r>
            <a:endParaRPr lang="zh-HK" altLang="en-US" dirty="0">
              <a:latin typeface="Myriad Web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884</TotalTime>
  <Words>108</Words>
  <Application>Microsoft Office PowerPoint</Application>
  <PresentationFormat>A4 紙張 (210x297 公釐)</PresentationFormat>
  <Paragraphs>30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6" baseType="lpstr">
      <vt:lpstr>GungsuhChe</vt:lpstr>
      <vt:lpstr>新細明體</vt:lpstr>
      <vt:lpstr>Arial</vt:lpstr>
      <vt:lpstr>Calibri</vt:lpstr>
      <vt:lpstr>Calibri Light</vt:lpstr>
      <vt:lpstr>Myriad Web Pro</vt:lpstr>
      <vt:lpstr>Plantagenet Cherokee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Salon</dc:creator>
  <cp:lastModifiedBy>Salon</cp:lastModifiedBy>
  <cp:revision>56</cp:revision>
  <cp:lastPrinted>2017-04-02T05:50:12Z</cp:lastPrinted>
  <dcterms:created xsi:type="dcterms:W3CDTF">2017-03-14T03:02:11Z</dcterms:created>
  <dcterms:modified xsi:type="dcterms:W3CDTF">2017-04-02T05:58:41Z</dcterms:modified>
</cp:coreProperties>
</file>