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6" r:id="rId3"/>
    <p:sldId id="283" r:id="rId4"/>
    <p:sldId id="284" r:id="rId5"/>
    <p:sldId id="293" r:id="rId6"/>
    <p:sldId id="294" r:id="rId7"/>
    <p:sldId id="269" r:id="rId8"/>
    <p:sldId id="270" r:id="rId9"/>
    <p:sldId id="289" r:id="rId10"/>
    <p:sldId id="257" r:id="rId11"/>
    <p:sldId id="258" r:id="rId12"/>
    <p:sldId id="259" r:id="rId13"/>
    <p:sldId id="260" r:id="rId14"/>
    <p:sldId id="261" r:id="rId15"/>
    <p:sldId id="262" r:id="rId16"/>
    <p:sldId id="263" r:id="rId17"/>
  </p:sldIdLst>
  <p:sldSz cx="9906000" cy="6858000" type="A4"/>
  <p:notesSz cx="9144000" cy="6858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92" d="100"/>
          <a:sy n="92" d="100"/>
        </p:scale>
        <p:origin x="6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A159-D374-4CC8-A072-05CAB08E97C5}" type="datetimeFigureOut">
              <a:rPr lang="zh-HK" altLang="en-US" smtClean="0"/>
              <a:t>16/3/2017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6BBE-5888-43F3-A557-A1C8CE0147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62859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A159-D374-4CC8-A072-05CAB08E97C5}" type="datetimeFigureOut">
              <a:rPr lang="zh-HK" altLang="en-US" smtClean="0"/>
              <a:t>16/3/2017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6BBE-5888-43F3-A557-A1C8CE0147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1124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A159-D374-4CC8-A072-05CAB08E97C5}" type="datetimeFigureOut">
              <a:rPr lang="zh-HK" altLang="en-US" smtClean="0"/>
              <a:t>16/3/2017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6BBE-5888-43F3-A557-A1C8CE0147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71896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A159-D374-4CC8-A072-05CAB08E97C5}" type="datetimeFigureOut">
              <a:rPr lang="zh-HK" altLang="en-US" smtClean="0"/>
              <a:t>16/3/2017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6BBE-5888-43F3-A557-A1C8CE0147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51801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A159-D374-4CC8-A072-05CAB08E97C5}" type="datetimeFigureOut">
              <a:rPr lang="zh-HK" altLang="en-US" smtClean="0"/>
              <a:t>16/3/2017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6BBE-5888-43F3-A557-A1C8CE0147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77286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A159-D374-4CC8-A072-05CAB08E97C5}" type="datetimeFigureOut">
              <a:rPr lang="zh-HK" altLang="en-US" smtClean="0"/>
              <a:t>16/3/2017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6BBE-5888-43F3-A557-A1C8CE0147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71097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A159-D374-4CC8-A072-05CAB08E97C5}" type="datetimeFigureOut">
              <a:rPr lang="zh-HK" altLang="en-US" smtClean="0"/>
              <a:t>16/3/2017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6BBE-5888-43F3-A557-A1C8CE0147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05768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A159-D374-4CC8-A072-05CAB08E97C5}" type="datetimeFigureOut">
              <a:rPr lang="zh-HK" altLang="en-US" smtClean="0"/>
              <a:t>16/3/2017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6BBE-5888-43F3-A557-A1C8CE0147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15763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A159-D374-4CC8-A072-05CAB08E97C5}" type="datetimeFigureOut">
              <a:rPr lang="zh-HK" altLang="en-US" smtClean="0"/>
              <a:t>16/3/2017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6BBE-5888-43F3-A557-A1C8CE0147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58892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A159-D374-4CC8-A072-05CAB08E97C5}" type="datetimeFigureOut">
              <a:rPr lang="zh-HK" altLang="en-US" smtClean="0"/>
              <a:t>16/3/2017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6BBE-5888-43F3-A557-A1C8CE0147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9534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A159-D374-4CC8-A072-05CAB08E97C5}" type="datetimeFigureOut">
              <a:rPr lang="zh-HK" altLang="en-US" smtClean="0"/>
              <a:t>16/3/2017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6BBE-5888-43F3-A557-A1C8CE0147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4910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1A159-D374-4CC8-A072-05CAB08E97C5}" type="datetimeFigureOut">
              <a:rPr lang="zh-HK" altLang="en-US" smtClean="0"/>
              <a:t>16/3/2017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F6BBE-5888-43F3-A557-A1C8CE0147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76086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0.jp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6.jp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9.jp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4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47.jpeg"/><Relationship Id="rId4" Type="http://schemas.openxmlformats.org/officeDocument/2006/relationships/image" Target="../media/image4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467" y="6255263"/>
            <a:ext cx="2626540" cy="300483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3049204" y="2686087"/>
            <a:ext cx="462085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7500" dirty="0">
                <a:latin typeface="Myriad Web Pro" panose="020B0503030403020204" pitchFamily="34" charset="0"/>
              </a:rPr>
              <a:t>Location</a:t>
            </a:r>
            <a:endParaRPr lang="zh-HK" altLang="en-US" sz="7500" dirty="0">
              <a:latin typeface="Myriad Web Pro" panose="020B0503030403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82855" y="305707"/>
            <a:ext cx="4576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b="1" spc="529" dirty="0" smtClean="0">
                <a:latin typeface="Plantagenet Cherokee" panose="02020602070100000000" pitchFamily="18" charset="0"/>
                <a:ea typeface="GungsuhChe" panose="02030609000101010101" pitchFamily="49" charset="-127"/>
              </a:rPr>
              <a:t>In Focus</a:t>
            </a:r>
            <a:endParaRPr lang="zh-HK" altLang="en-US" sz="2400" b="1" spc="529" dirty="0">
              <a:latin typeface="Plantagenet Cherokee" panose="02020602070100000000" pitchFamily="18" charset="0"/>
              <a:ea typeface="GungsuhChe" panose="02030609000101010101" pitchFamily="49" charset="-127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28" y="107680"/>
            <a:ext cx="857718" cy="85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147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467" y="6255263"/>
            <a:ext cx="2626540" cy="300483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958164" y="757938"/>
            <a:ext cx="3870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400" dirty="0" smtClean="0"/>
              <a:t>Hong Kong Theatres – MCL JP</a:t>
            </a:r>
            <a:endParaRPr lang="zh-HK" altLang="en-US" sz="24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" b="4129"/>
          <a:stretch/>
        </p:blipFill>
        <p:spPr>
          <a:xfrm>
            <a:off x="3176444" y="1415796"/>
            <a:ext cx="3289657" cy="236649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0"/>
          <a:stretch/>
        </p:blipFill>
        <p:spPr>
          <a:xfrm>
            <a:off x="6509286" y="1415796"/>
            <a:ext cx="3342964" cy="236649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7"/>
          <a:stretch/>
        </p:blipFill>
        <p:spPr>
          <a:xfrm>
            <a:off x="41558" y="1415796"/>
            <a:ext cx="3091701" cy="2366495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547686" y="4003114"/>
            <a:ext cx="876983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>
                <a:latin typeface="Myriad Web Pro" panose="020B0503030403020204" pitchFamily="34" charset="0"/>
              </a:rPr>
              <a:t>History: </a:t>
            </a:r>
          </a:p>
          <a:p>
            <a:r>
              <a:rPr lang="en-US" altLang="zh-HK" dirty="0" smtClean="0">
                <a:latin typeface="Myriad Web Pro" panose="020B0503030403020204" pitchFamily="34" charset="0"/>
              </a:rPr>
              <a:t>Jade &amp; Pearl </a:t>
            </a:r>
            <a:r>
              <a:rPr lang="en-US" altLang="zh-HK" dirty="0">
                <a:latin typeface="Myriad Web Pro" panose="020B0503030403020204" pitchFamily="34" charset="0"/>
              </a:rPr>
              <a:t>was first established </a:t>
            </a:r>
            <a:r>
              <a:rPr lang="en-US" altLang="zh-HK" dirty="0" smtClean="0">
                <a:latin typeface="Myriad Web Pro" panose="020B0503030403020204" pitchFamily="34" charset="0"/>
              </a:rPr>
              <a:t>in 1969</a:t>
            </a:r>
            <a:r>
              <a:rPr lang="zh-HK" altLang="en-US" dirty="0">
                <a:latin typeface="Myriad Web Pro" panose="020B0503030403020204" pitchFamily="34" charset="0"/>
              </a:rPr>
              <a:t> </a:t>
            </a:r>
            <a:r>
              <a:rPr lang="en-US" altLang="zh-HK" dirty="0" smtClean="0">
                <a:latin typeface="Myriad Web Pro" panose="020B0503030403020204" pitchFamily="34" charset="0"/>
              </a:rPr>
              <a:t>and 1971, MCL took over it from 1999 till now.</a:t>
            </a:r>
          </a:p>
          <a:p>
            <a:endParaRPr lang="en-US" altLang="zh-HK" sz="900" dirty="0">
              <a:latin typeface="Myriad Web Pro" panose="020B0503030403020204" pitchFamily="34" charset="0"/>
            </a:endParaRPr>
          </a:p>
          <a:p>
            <a:r>
              <a:rPr lang="en-US" altLang="zh-HK" dirty="0" smtClean="0">
                <a:latin typeface="Myriad Web Pro" panose="020B0503030403020204" pitchFamily="34" charset="0"/>
              </a:rPr>
              <a:t>House Size:</a:t>
            </a:r>
          </a:p>
          <a:p>
            <a:r>
              <a:rPr lang="en-US" altLang="zh-HK" dirty="0" smtClean="0">
                <a:latin typeface="Myriad Web Pro" panose="020B0503030403020204" pitchFamily="34" charset="0"/>
              </a:rPr>
              <a:t>House 1 – 380 seat , House 2 – 278 seat</a:t>
            </a:r>
          </a:p>
          <a:p>
            <a:endParaRPr lang="en-US" altLang="zh-HK" sz="900" dirty="0">
              <a:latin typeface="Myriad Web Pro" panose="020B0503030403020204" pitchFamily="34" charset="0"/>
            </a:endParaRPr>
          </a:p>
          <a:p>
            <a:r>
              <a:rPr lang="en-US" altLang="zh-HK" dirty="0" smtClean="0">
                <a:latin typeface="Myriad Web Pro" panose="020B0503030403020204" pitchFamily="34" charset="0"/>
              </a:rPr>
              <a:t>Address:</a:t>
            </a:r>
          </a:p>
          <a:p>
            <a:r>
              <a:rPr lang="en-US" altLang="zh-HK" dirty="0" smtClean="0"/>
              <a:t>JP Plaza, 22-36 Paterson Street, Causeway Bay, Hong Kong</a:t>
            </a:r>
            <a:endParaRPr lang="zh-HK" altLang="en-US" dirty="0">
              <a:latin typeface="Myriad Web Pro" panose="020B0503030403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82855" y="305707"/>
            <a:ext cx="4576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b="1" spc="529" dirty="0" smtClean="0">
                <a:latin typeface="Plantagenet Cherokee" panose="02020602070100000000" pitchFamily="18" charset="0"/>
                <a:ea typeface="GungsuhChe" panose="02030609000101010101" pitchFamily="49" charset="-127"/>
              </a:rPr>
              <a:t>In Focus</a:t>
            </a:r>
            <a:endParaRPr lang="zh-HK" altLang="en-US" sz="2400" b="1" spc="529" dirty="0">
              <a:latin typeface="Plantagenet Cherokee" panose="02020602070100000000" pitchFamily="18" charset="0"/>
              <a:ea typeface="GungsuhChe" panose="02030609000101010101" pitchFamily="49" charset="-127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28" y="107680"/>
            <a:ext cx="857718" cy="85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20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467" y="6255263"/>
            <a:ext cx="2626540" cy="300483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958164" y="757938"/>
            <a:ext cx="5550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400" dirty="0" smtClean="0"/>
              <a:t>Hong Kong Theatres – </a:t>
            </a:r>
            <a:r>
              <a:rPr lang="en-US" altLang="zh-HK" sz="2400" dirty="0" smtClean="0">
                <a:latin typeface="Myriad Web Pro" panose="020B0503030403020204" pitchFamily="34" charset="0"/>
              </a:rPr>
              <a:t>Yuen Long Cinema </a:t>
            </a:r>
            <a:endParaRPr lang="zh-HK" altLang="en-US" sz="2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547686" y="4003114"/>
            <a:ext cx="693465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>
                <a:latin typeface="Myriad Web Pro" panose="020B0503030403020204" pitchFamily="34" charset="0"/>
              </a:rPr>
              <a:t>History: </a:t>
            </a:r>
          </a:p>
          <a:p>
            <a:r>
              <a:rPr lang="en-US" altLang="zh-HK" dirty="0" smtClean="0">
                <a:latin typeface="Myriad Web Pro" panose="020B0503030403020204" pitchFamily="34" charset="0"/>
              </a:rPr>
              <a:t>Yuen Long Cinema was first established in 1961,</a:t>
            </a:r>
            <a:r>
              <a:rPr lang="zh-HK" altLang="en-US" dirty="0" smtClean="0">
                <a:latin typeface="Myriad Web Pro" panose="020B0503030403020204" pitchFamily="34" charset="0"/>
              </a:rPr>
              <a:t> </a:t>
            </a:r>
            <a:r>
              <a:rPr lang="en-US" altLang="zh-HK" dirty="0" smtClean="0">
                <a:latin typeface="Myriad Web Pro" panose="020B0503030403020204" pitchFamily="34" charset="0"/>
              </a:rPr>
              <a:t>reconstruct in 2008.</a:t>
            </a:r>
          </a:p>
          <a:p>
            <a:endParaRPr lang="en-US" altLang="zh-HK" sz="900" dirty="0">
              <a:latin typeface="Myriad Web Pro" panose="020B0503030403020204" pitchFamily="34" charset="0"/>
            </a:endParaRPr>
          </a:p>
          <a:p>
            <a:r>
              <a:rPr lang="en-US" altLang="zh-HK" dirty="0" smtClean="0">
                <a:latin typeface="Myriad Web Pro" panose="020B0503030403020204" pitchFamily="34" charset="0"/>
              </a:rPr>
              <a:t>House Size:</a:t>
            </a:r>
          </a:p>
          <a:p>
            <a:r>
              <a:rPr lang="en-US" altLang="zh-HK" dirty="0" smtClean="0">
                <a:latin typeface="Myriad Web Pro" panose="020B0503030403020204" pitchFamily="34" charset="0"/>
              </a:rPr>
              <a:t>House 1 – 130 seat , House 2 – 138 seat , House 3 – 52 seat</a:t>
            </a:r>
          </a:p>
          <a:p>
            <a:endParaRPr lang="en-US" altLang="zh-HK" sz="900" dirty="0">
              <a:latin typeface="Myriad Web Pro" panose="020B0503030403020204" pitchFamily="34" charset="0"/>
            </a:endParaRPr>
          </a:p>
          <a:p>
            <a:r>
              <a:rPr lang="en-US" altLang="zh-HK" dirty="0" smtClean="0">
                <a:latin typeface="Myriad Web Pro" panose="020B0503030403020204" pitchFamily="34" charset="0"/>
              </a:rPr>
              <a:t>Address:</a:t>
            </a:r>
          </a:p>
          <a:p>
            <a:r>
              <a:rPr lang="en-US" altLang="zh-HK" dirty="0" smtClean="0"/>
              <a:t>8 Pau Cheung Square, Yuen Long, N.T</a:t>
            </a:r>
            <a:endParaRPr lang="zh-HK" altLang="en-US" dirty="0">
              <a:latin typeface="Myriad Web Pro" panose="020B0503030403020204" pitchFamily="34" charset="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9" t="50384" r="11915" b="654"/>
          <a:stretch/>
        </p:blipFill>
        <p:spPr>
          <a:xfrm>
            <a:off x="4104408" y="1415796"/>
            <a:ext cx="3470563" cy="236649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" r="8284"/>
          <a:stretch/>
        </p:blipFill>
        <p:spPr>
          <a:xfrm>
            <a:off x="270165" y="1415796"/>
            <a:ext cx="3761509" cy="236649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8" b="3479"/>
          <a:stretch/>
        </p:blipFill>
        <p:spPr>
          <a:xfrm>
            <a:off x="7647706" y="1415796"/>
            <a:ext cx="1756070" cy="2363161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082855" y="305707"/>
            <a:ext cx="4576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b="1" spc="529" dirty="0" smtClean="0">
                <a:latin typeface="Plantagenet Cherokee" panose="02020602070100000000" pitchFamily="18" charset="0"/>
                <a:ea typeface="GungsuhChe" panose="02030609000101010101" pitchFamily="49" charset="-127"/>
              </a:rPr>
              <a:t>In Focus</a:t>
            </a:r>
            <a:endParaRPr lang="zh-HK" altLang="en-US" sz="2400" b="1" spc="529" dirty="0">
              <a:latin typeface="Plantagenet Cherokee" panose="02020602070100000000" pitchFamily="18" charset="0"/>
              <a:ea typeface="GungsuhChe" panose="02030609000101010101" pitchFamily="49" charset="-127"/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28" y="107680"/>
            <a:ext cx="857718" cy="85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618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467" y="6255263"/>
            <a:ext cx="2626540" cy="300483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958164" y="757938"/>
            <a:ext cx="4453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400" dirty="0" smtClean="0"/>
              <a:t>Hong Kong Theatres – Lux Theatre</a:t>
            </a:r>
            <a:endParaRPr lang="zh-HK" altLang="en-US" sz="24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781" y="1415223"/>
            <a:ext cx="3169412" cy="236649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885" y="1415223"/>
            <a:ext cx="1331153" cy="236649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03" y="1415223"/>
            <a:ext cx="3313895" cy="2367067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547686" y="4003114"/>
            <a:ext cx="626440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>
                <a:latin typeface="Myriad Web Pro" panose="020B0503030403020204" pitchFamily="34" charset="0"/>
              </a:rPr>
              <a:t>History: </a:t>
            </a:r>
          </a:p>
          <a:p>
            <a:r>
              <a:rPr lang="en-US" altLang="zh-HK" dirty="0" smtClean="0">
                <a:latin typeface="Myriad Web Pro" panose="020B0503030403020204" pitchFamily="34" charset="0"/>
              </a:rPr>
              <a:t>Lux Theatre was first established in 1970 , reconstruct in 2012.</a:t>
            </a:r>
          </a:p>
          <a:p>
            <a:endParaRPr lang="en-US" altLang="zh-HK" sz="900" dirty="0">
              <a:latin typeface="Myriad Web Pro" panose="020B0503030403020204" pitchFamily="34" charset="0"/>
            </a:endParaRPr>
          </a:p>
          <a:p>
            <a:r>
              <a:rPr lang="en-US" altLang="zh-HK" dirty="0" smtClean="0">
                <a:latin typeface="Myriad Web Pro" panose="020B0503030403020204" pitchFamily="34" charset="0"/>
              </a:rPr>
              <a:t>House Size:</a:t>
            </a:r>
          </a:p>
          <a:p>
            <a:r>
              <a:rPr lang="en-US" altLang="zh-HK" dirty="0" smtClean="0">
                <a:latin typeface="Myriad Web Pro" panose="020B0503030403020204" pitchFamily="34" charset="0"/>
              </a:rPr>
              <a:t>House 1 – 363 seat</a:t>
            </a:r>
          </a:p>
          <a:p>
            <a:endParaRPr lang="en-US" altLang="zh-HK" sz="900" dirty="0" smtClean="0">
              <a:latin typeface="Myriad Web Pro" panose="020B0503030403020204" pitchFamily="34" charset="0"/>
            </a:endParaRPr>
          </a:p>
          <a:p>
            <a:r>
              <a:rPr lang="en-US" altLang="zh-HK" dirty="0" smtClean="0">
                <a:latin typeface="Myriad Web Pro" panose="020B0503030403020204" pitchFamily="34" charset="0"/>
              </a:rPr>
              <a:t>Address:</a:t>
            </a:r>
          </a:p>
          <a:p>
            <a:r>
              <a:rPr lang="en-US" altLang="zh-HK" dirty="0" smtClean="0"/>
              <a:t>2J </a:t>
            </a:r>
            <a:r>
              <a:rPr lang="en-US" altLang="zh-HK" dirty="0" err="1" smtClean="0"/>
              <a:t>Bulkeley</a:t>
            </a:r>
            <a:r>
              <a:rPr lang="en-US" altLang="zh-HK" dirty="0" smtClean="0"/>
              <a:t> Street, Hung </a:t>
            </a:r>
            <a:r>
              <a:rPr lang="en-US" altLang="zh-HK" dirty="0" err="1" smtClean="0"/>
              <a:t>Hom</a:t>
            </a:r>
            <a:r>
              <a:rPr lang="en-US" altLang="zh-HK" dirty="0" smtClean="0"/>
              <a:t>, Kowloon</a:t>
            </a:r>
            <a:endParaRPr lang="zh-HK" altLang="en-US" dirty="0">
              <a:latin typeface="Myriad Web Pro" panose="020B0503030403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82855" y="305707"/>
            <a:ext cx="4576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b="1" spc="529" dirty="0" smtClean="0">
                <a:latin typeface="Plantagenet Cherokee" panose="02020602070100000000" pitchFamily="18" charset="0"/>
                <a:ea typeface="GungsuhChe" panose="02030609000101010101" pitchFamily="49" charset="-127"/>
              </a:rPr>
              <a:t>In Focus</a:t>
            </a:r>
            <a:endParaRPr lang="zh-HK" altLang="en-US" sz="2400" b="1" spc="529" dirty="0">
              <a:latin typeface="Plantagenet Cherokee" panose="02020602070100000000" pitchFamily="18" charset="0"/>
              <a:ea typeface="GungsuhChe" panose="02030609000101010101" pitchFamily="49" charset="-127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28" y="107680"/>
            <a:ext cx="857718" cy="85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540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467" y="6255263"/>
            <a:ext cx="2626540" cy="300483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958164" y="757938"/>
            <a:ext cx="7795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400" dirty="0" smtClean="0"/>
              <a:t>Hong Kong Theatres – Paris London New York Milano Cinema</a:t>
            </a:r>
            <a:endParaRPr lang="zh-HK" altLang="en-US" sz="24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9"/>
          <a:stretch/>
        </p:blipFill>
        <p:spPr>
          <a:xfrm>
            <a:off x="6026726" y="1428495"/>
            <a:ext cx="3804841" cy="2365727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" r="2826"/>
          <a:stretch/>
        </p:blipFill>
        <p:spPr>
          <a:xfrm>
            <a:off x="72735" y="1415796"/>
            <a:ext cx="3460173" cy="2365727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547686" y="4003114"/>
            <a:ext cx="795724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>
                <a:latin typeface="Myriad Web Pro" panose="020B0503030403020204" pitchFamily="34" charset="0"/>
              </a:rPr>
              <a:t>History: </a:t>
            </a:r>
          </a:p>
          <a:p>
            <a:r>
              <a:rPr lang="en-US" altLang="zh-HK" dirty="0" smtClean="0">
                <a:latin typeface="Myriad Web Pro" panose="020B0503030403020204" pitchFamily="34" charset="0"/>
              </a:rPr>
              <a:t>Paris London New York Milano Cinema was </a:t>
            </a:r>
            <a:r>
              <a:rPr lang="en-US" altLang="zh-HK" dirty="0">
                <a:latin typeface="Myriad Web Pro" panose="020B0503030403020204" pitchFamily="34" charset="0"/>
              </a:rPr>
              <a:t>first established </a:t>
            </a:r>
            <a:r>
              <a:rPr lang="en-US" altLang="zh-HK" dirty="0" smtClean="0">
                <a:latin typeface="Myriad Web Pro" panose="020B0503030403020204" pitchFamily="34" charset="0"/>
              </a:rPr>
              <a:t>in </a:t>
            </a:r>
            <a:r>
              <a:rPr lang="en-US" altLang="zh-HK" dirty="0" smtClean="0"/>
              <a:t>late 80’s.</a:t>
            </a:r>
          </a:p>
          <a:p>
            <a:endParaRPr lang="en-US" altLang="zh-HK" sz="900" dirty="0">
              <a:latin typeface="Myriad Web Pro" panose="020B0503030403020204" pitchFamily="34" charset="0"/>
            </a:endParaRPr>
          </a:p>
          <a:p>
            <a:r>
              <a:rPr lang="en-US" altLang="zh-HK" dirty="0" smtClean="0">
                <a:latin typeface="Myriad Web Pro" panose="020B0503030403020204" pitchFamily="34" charset="0"/>
              </a:rPr>
              <a:t>House Size:</a:t>
            </a:r>
          </a:p>
          <a:p>
            <a:r>
              <a:rPr lang="en-US" altLang="zh-HK" dirty="0" smtClean="0">
                <a:latin typeface="Myriad Web Pro" panose="020B0503030403020204" pitchFamily="34" charset="0"/>
              </a:rPr>
              <a:t>House 1 – 258 seat , House 2 – 258 seat , House 3 – 265 seat , House 4 – 265 seat</a:t>
            </a:r>
          </a:p>
          <a:p>
            <a:endParaRPr lang="en-US" altLang="zh-HK" sz="900" dirty="0">
              <a:latin typeface="Myriad Web Pro" panose="020B0503030403020204" pitchFamily="34" charset="0"/>
            </a:endParaRPr>
          </a:p>
          <a:p>
            <a:r>
              <a:rPr lang="en-US" altLang="zh-HK" dirty="0" smtClean="0">
                <a:latin typeface="Myriad Web Pro" panose="020B0503030403020204" pitchFamily="34" charset="0"/>
              </a:rPr>
              <a:t>Address:</a:t>
            </a:r>
          </a:p>
          <a:p>
            <a:r>
              <a:rPr lang="en-US" altLang="zh-HK" dirty="0" smtClean="0"/>
              <a:t>Hong Lai Garden, Ho Pong Street, TMTL 280, </a:t>
            </a:r>
            <a:r>
              <a:rPr lang="en-US" altLang="zh-HK" dirty="0" err="1" smtClean="0"/>
              <a:t>Tuen</a:t>
            </a:r>
            <a:r>
              <a:rPr lang="en-US" altLang="zh-HK" dirty="0" smtClean="0"/>
              <a:t> </a:t>
            </a:r>
            <a:r>
              <a:rPr lang="en-US" altLang="zh-HK" dirty="0" err="1" smtClean="0"/>
              <a:t>Mun</a:t>
            </a:r>
            <a:r>
              <a:rPr lang="en-US" altLang="zh-HK" dirty="0" smtClean="0"/>
              <a:t>, N.T.</a:t>
            </a:r>
            <a:endParaRPr lang="zh-HK" altLang="en-US" dirty="0">
              <a:latin typeface="Myriad Web Pro" panose="020B0503030403020204" pitchFamily="34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987" y="1415796"/>
            <a:ext cx="2365727" cy="2365727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082855" y="305707"/>
            <a:ext cx="4576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b="1" spc="529" dirty="0" smtClean="0">
                <a:latin typeface="Plantagenet Cherokee" panose="02020602070100000000" pitchFamily="18" charset="0"/>
                <a:ea typeface="GungsuhChe" panose="02030609000101010101" pitchFamily="49" charset="-127"/>
              </a:rPr>
              <a:t>In Focus</a:t>
            </a:r>
            <a:endParaRPr lang="zh-HK" altLang="en-US" sz="2400" b="1" spc="529" dirty="0">
              <a:latin typeface="Plantagenet Cherokee" panose="02020602070100000000" pitchFamily="18" charset="0"/>
              <a:ea typeface="GungsuhChe" panose="02030609000101010101" pitchFamily="49" charset="-127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28" y="107680"/>
            <a:ext cx="857718" cy="85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572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467" y="6255263"/>
            <a:ext cx="2626540" cy="300483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958164" y="757938"/>
            <a:ext cx="4880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400" dirty="0" smtClean="0"/>
              <a:t>Hong Kong Theatres – </a:t>
            </a:r>
            <a:r>
              <a:rPr lang="en-US" altLang="zh-HK" sz="2400" dirty="0"/>
              <a:t>Cine-Art House</a:t>
            </a:r>
            <a:endParaRPr lang="zh-HK" altLang="en-US" sz="24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866" y="1416562"/>
            <a:ext cx="3154302" cy="2365727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45" y="1416563"/>
            <a:ext cx="4224514" cy="2365727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547686" y="4003114"/>
            <a:ext cx="930831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>
                <a:latin typeface="Myriad Web Pro" panose="020B0503030403020204" pitchFamily="34" charset="0"/>
              </a:rPr>
              <a:t>History: </a:t>
            </a:r>
          </a:p>
          <a:p>
            <a:r>
              <a:rPr lang="en-US" altLang="zh-HK" dirty="0">
                <a:latin typeface="Myriad Web Pro" panose="020B0503030403020204" pitchFamily="34" charset="0"/>
              </a:rPr>
              <a:t>Amoy Theatre </a:t>
            </a:r>
            <a:r>
              <a:rPr lang="en-US" altLang="zh-HK" dirty="0" smtClean="0">
                <a:latin typeface="Myriad Web Pro" panose="020B0503030403020204" pitchFamily="34" charset="0"/>
              </a:rPr>
              <a:t>was </a:t>
            </a:r>
            <a:r>
              <a:rPr lang="en-US" altLang="zh-HK" dirty="0">
                <a:latin typeface="Myriad Web Pro" panose="020B0503030403020204" pitchFamily="34" charset="0"/>
              </a:rPr>
              <a:t>first established </a:t>
            </a:r>
            <a:r>
              <a:rPr lang="en-US" altLang="zh-HK" dirty="0" smtClean="0">
                <a:latin typeface="Myriad Web Pro" panose="020B0503030403020204" pitchFamily="34" charset="0"/>
              </a:rPr>
              <a:t>in </a:t>
            </a:r>
            <a:r>
              <a:rPr lang="en-US" altLang="zh-HK" dirty="0" smtClean="0"/>
              <a:t>1987 , </a:t>
            </a:r>
            <a:r>
              <a:rPr lang="en-US" altLang="zh-HK" dirty="0">
                <a:latin typeface="Myriad Web Pro" panose="020B0503030403020204" pitchFamily="34" charset="0"/>
              </a:rPr>
              <a:t>Cine-Art House took over it from </a:t>
            </a:r>
            <a:r>
              <a:rPr lang="en-US" altLang="zh-HK" dirty="0" smtClean="0">
                <a:latin typeface="Myriad Web Pro" panose="020B0503030403020204" pitchFamily="34" charset="0"/>
              </a:rPr>
              <a:t>2009 </a:t>
            </a:r>
            <a:r>
              <a:rPr lang="en-US" altLang="zh-HK" dirty="0">
                <a:latin typeface="Myriad Web Pro" panose="020B0503030403020204" pitchFamily="34" charset="0"/>
              </a:rPr>
              <a:t>till now.</a:t>
            </a:r>
            <a:endParaRPr lang="en-US" altLang="zh-HK" dirty="0" smtClean="0"/>
          </a:p>
          <a:p>
            <a:endParaRPr lang="en-US" altLang="zh-HK" sz="900" dirty="0">
              <a:latin typeface="Myriad Web Pro" panose="020B0503030403020204" pitchFamily="34" charset="0"/>
            </a:endParaRPr>
          </a:p>
          <a:p>
            <a:r>
              <a:rPr lang="en-US" altLang="zh-HK" dirty="0" smtClean="0">
                <a:latin typeface="Myriad Web Pro" panose="020B0503030403020204" pitchFamily="34" charset="0"/>
              </a:rPr>
              <a:t>House Size:</a:t>
            </a:r>
          </a:p>
          <a:p>
            <a:r>
              <a:rPr lang="en-US" altLang="zh-HK" dirty="0" smtClean="0">
                <a:latin typeface="Myriad Web Pro" panose="020B0503030403020204" pitchFamily="34" charset="0"/>
              </a:rPr>
              <a:t>House 1 – 199 seat , House 2 – 243 seat , House 3 – 254 seat</a:t>
            </a:r>
          </a:p>
          <a:p>
            <a:endParaRPr lang="en-US" altLang="zh-HK" sz="900" dirty="0">
              <a:latin typeface="Myriad Web Pro" panose="020B0503030403020204" pitchFamily="34" charset="0"/>
            </a:endParaRPr>
          </a:p>
          <a:p>
            <a:r>
              <a:rPr lang="en-US" altLang="zh-HK" dirty="0" smtClean="0">
                <a:latin typeface="Myriad Web Pro" panose="020B0503030403020204" pitchFamily="34" charset="0"/>
              </a:rPr>
              <a:t>Address:</a:t>
            </a:r>
          </a:p>
          <a:p>
            <a:r>
              <a:rPr lang="en-US" altLang="zh-HK" dirty="0"/>
              <a:t>G278-280 &amp; 283, G/F, Amoy Plaza, Amoy Gardens, 77 </a:t>
            </a:r>
            <a:r>
              <a:rPr lang="en-US" altLang="zh-HK" dirty="0" err="1"/>
              <a:t>Ngau</a:t>
            </a:r>
            <a:r>
              <a:rPr lang="en-US" altLang="zh-HK" dirty="0"/>
              <a:t> Tau </a:t>
            </a:r>
            <a:r>
              <a:rPr lang="en-US" altLang="zh-HK" dirty="0" err="1"/>
              <a:t>Kok</a:t>
            </a:r>
            <a:r>
              <a:rPr lang="en-US" altLang="zh-HK" dirty="0"/>
              <a:t> Road, </a:t>
            </a:r>
            <a:r>
              <a:rPr lang="en-US" altLang="zh-HK" dirty="0" err="1"/>
              <a:t>Ngau</a:t>
            </a:r>
            <a:r>
              <a:rPr lang="en-US" altLang="zh-HK" dirty="0"/>
              <a:t> Tau </a:t>
            </a:r>
            <a:r>
              <a:rPr lang="en-US" altLang="zh-HK" dirty="0" err="1"/>
              <a:t>Kok</a:t>
            </a:r>
            <a:r>
              <a:rPr lang="en-US" altLang="zh-HK" dirty="0"/>
              <a:t>, Kowloon</a:t>
            </a:r>
            <a:endParaRPr lang="zh-HK" altLang="en-US" dirty="0">
              <a:latin typeface="Myriad Web Pro" panose="020B0503030403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82855" y="305707"/>
            <a:ext cx="4576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b="1" spc="529" dirty="0" smtClean="0">
                <a:latin typeface="Plantagenet Cherokee" panose="02020602070100000000" pitchFamily="18" charset="0"/>
                <a:ea typeface="GungsuhChe" panose="02030609000101010101" pitchFamily="49" charset="-127"/>
              </a:rPr>
              <a:t>In Focus</a:t>
            </a:r>
            <a:endParaRPr lang="zh-HK" altLang="en-US" sz="2400" b="1" spc="529" dirty="0">
              <a:latin typeface="Plantagenet Cherokee" panose="02020602070100000000" pitchFamily="18" charset="0"/>
              <a:ea typeface="GungsuhChe" panose="02030609000101010101" pitchFamily="49" charset="-127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28" y="107680"/>
            <a:ext cx="857718" cy="85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742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467" y="6255263"/>
            <a:ext cx="2626540" cy="300483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958164" y="757938"/>
            <a:ext cx="5201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400" dirty="0" smtClean="0"/>
              <a:t>Hong Kong Theatres – Sunbeam Theatre</a:t>
            </a:r>
            <a:endParaRPr lang="zh-HK" altLang="en-US" sz="24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969"/>
          <a:stretch/>
        </p:blipFill>
        <p:spPr>
          <a:xfrm>
            <a:off x="3702511" y="1415222"/>
            <a:ext cx="3103534" cy="236649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0" r="9506"/>
          <a:stretch/>
        </p:blipFill>
        <p:spPr>
          <a:xfrm>
            <a:off x="6868391" y="1415223"/>
            <a:ext cx="3013362" cy="236649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1" r="9159"/>
          <a:stretch/>
        </p:blipFill>
        <p:spPr>
          <a:xfrm>
            <a:off x="39182" y="1415222"/>
            <a:ext cx="3600983" cy="2366495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547686" y="4003114"/>
            <a:ext cx="672241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>
                <a:latin typeface="Myriad Web Pro" panose="020B0503030403020204" pitchFamily="34" charset="0"/>
              </a:rPr>
              <a:t>History: </a:t>
            </a:r>
          </a:p>
          <a:p>
            <a:r>
              <a:rPr lang="en-US" altLang="zh-HK" dirty="0"/>
              <a:t>Sunbeam </a:t>
            </a:r>
            <a:r>
              <a:rPr lang="en-US" altLang="zh-HK" dirty="0" smtClean="0"/>
              <a:t>Theatre</a:t>
            </a:r>
            <a:r>
              <a:rPr lang="zh-HK" altLang="en-US" dirty="0" smtClean="0"/>
              <a:t> </a:t>
            </a:r>
            <a:r>
              <a:rPr lang="en-US" altLang="zh-HK" dirty="0" smtClean="0">
                <a:latin typeface="Myriad Web Pro" panose="020B0503030403020204" pitchFamily="34" charset="0"/>
              </a:rPr>
              <a:t>was first established in </a:t>
            </a:r>
            <a:r>
              <a:rPr lang="en-US" altLang="zh-HK" dirty="0">
                <a:latin typeface="Myriad Web Pro" panose="020B0503030403020204" pitchFamily="34" charset="0"/>
              </a:rPr>
              <a:t>1972 </a:t>
            </a:r>
            <a:r>
              <a:rPr lang="en-US" altLang="zh-HK" dirty="0" smtClean="0">
                <a:latin typeface="Myriad Web Pro" panose="020B0503030403020204" pitchFamily="34" charset="0"/>
              </a:rPr>
              <a:t>, reconstruct in 2012.</a:t>
            </a:r>
          </a:p>
          <a:p>
            <a:endParaRPr lang="en-US" altLang="zh-HK" sz="900" dirty="0">
              <a:latin typeface="Myriad Web Pro" panose="020B0503030403020204" pitchFamily="34" charset="0"/>
            </a:endParaRPr>
          </a:p>
          <a:p>
            <a:r>
              <a:rPr lang="en-US" altLang="zh-HK" dirty="0" smtClean="0">
                <a:latin typeface="Myriad Web Pro" panose="020B0503030403020204" pitchFamily="34" charset="0"/>
              </a:rPr>
              <a:t>House Size:</a:t>
            </a:r>
          </a:p>
          <a:p>
            <a:r>
              <a:rPr lang="en-US" altLang="zh-HK" dirty="0" smtClean="0">
                <a:latin typeface="Myriad Web Pro" panose="020B0503030403020204" pitchFamily="34" charset="0"/>
              </a:rPr>
              <a:t>House 1 – </a:t>
            </a:r>
            <a:r>
              <a:rPr lang="en-US" altLang="zh-HK" dirty="0">
                <a:latin typeface="Myriad Web Pro" panose="020B0503030403020204" pitchFamily="34" charset="0"/>
              </a:rPr>
              <a:t>1033 seat , House 2 – </a:t>
            </a:r>
            <a:r>
              <a:rPr lang="en-US" altLang="zh-HK" dirty="0" smtClean="0">
                <a:latin typeface="Myriad Web Pro" panose="020B0503030403020204" pitchFamily="34" charset="0"/>
              </a:rPr>
              <a:t>340 </a:t>
            </a:r>
            <a:r>
              <a:rPr lang="en-US" altLang="zh-HK" dirty="0">
                <a:latin typeface="Myriad Web Pro" panose="020B0503030403020204" pitchFamily="34" charset="0"/>
              </a:rPr>
              <a:t>seat </a:t>
            </a:r>
            <a:endParaRPr lang="en-US" altLang="zh-HK" dirty="0" smtClean="0">
              <a:latin typeface="Myriad Web Pro" panose="020B0503030403020204" pitchFamily="34" charset="0"/>
            </a:endParaRPr>
          </a:p>
          <a:p>
            <a:endParaRPr lang="en-US" altLang="zh-HK" sz="900" dirty="0" smtClean="0">
              <a:latin typeface="Myriad Web Pro" panose="020B0503030403020204" pitchFamily="34" charset="0"/>
            </a:endParaRPr>
          </a:p>
          <a:p>
            <a:r>
              <a:rPr lang="en-US" altLang="zh-HK" dirty="0" smtClean="0">
                <a:latin typeface="Myriad Web Pro" panose="020B0503030403020204" pitchFamily="34" charset="0"/>
              </a:rPr>
              <a:t>Address:</a:t>
            </a:r>
          </a:p>
          <a:p>
            <a:r>
              <a:rPr lang="en-US" altLang="zh-HK" dirty="0"/>
              <a:t>423 King's Road, North Point</a:t>
            </a:r>
            <a:endParaRPr lang="zh-HK" altLang="en-US" dirty="0">
              <a:latin typeface="Myriad Web Pro" panose="020B0503030403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82855" y="305707"/>
            <a:ext cx="4576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b="1" spc="529" dirty="0" smtClean="0">
                <a:latin typeface="Plantagenet Cherokee" panose="02020602070100000000" pitchFamily="18" charset="0"/>
                <a:ea typeface="GungsuhChe" panose="02030609000101010101" pitchFamily="49" charset="-127"/>
              </a:rPr>
              <a:t>In Focus</a:t>
            </a:r>
            <a:endParaRPr lang="zh-HK" altLang="en-US" sz="2400" b="1" spc="529" dirty="0">
              <a:latin typeface="Plantagenet Cherokee" panose="02020602070100000000" pitchFamily="18" charset="0"/>
              <a:ea typeface="GungsuhChe" panose="02030609000101010101" pitchFamily="49" charset="-127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28" y="107680"/>
            <a:ext cx="857718" cy="85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63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467" y="6255263"/>
            <a:ext cx="2626540" cy="300483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958164" y="757938"/>
            <a:ext cx="5201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400" dirty="0" smtClean="0"/>
              <a:t>Hong Kong Theatres – </a:t>
            </a:r>
            <a:r>
              <a:rPr lang="en-US" altLang="zh-HK" sz="2400" dirty="0"/>
              <a:t>Dynasty </a:t>
            </a:r>
            <a:r>
              <a:rPr lang="en-US" altLang="zh-HK" sz="2400" dirty="0" smtClean="0"/>
              <a:t>Theatre</a:t>
            </a:r>
            <a:endParaRPr lang="zh-HK" altLang="en-US" sz="24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869" y="1415221"/>
            <a:ext cx="3146934" cy="236649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367" y="1415222"/>
            <a:ext cx="3155326" cy="236649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1"/>
          <a:stretch/>
        </p:blipFill>
        <p:spPr>
          <a:xfrm>
            <a:off x="431138" y="1415222"/>
            <a:ext cx="1678217" cy="2367085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547686" y="4003114"/>
            <a:ext cx="603056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>
                <a:latin typeface="Myriad Web Pro" panose="020B0503030403020204" pitchFamily="34" charset="0"/>
              </a:rPr>
              <a:t>History: </a:t>
            </a:r>
          </a:p>
          <a:p>
            <a:r>
              <a:rPr lang="en-US" altLang="zh-HK" dirty="0"/>
              <a:t>Sunbeam </a:t>
            </a:r>
            <a:r>
              <a:rPr lang="en-US" altLang="zh-HK" dirty="0" smtClean="0"/>
              <a:t>Theatre</a:t>
            </a:r>
            <a:r>
              <a:rPr lang="zh-HK" altLang="en-US" dirty="0" smtClean="0"/>
              <a:t> </a:t>
            </a:r>
            <a:r>
              <a:rPr lang="en-US" altLang="zh-HK" dirty="0" smtClean="0">
                <a:latin typeface="Myriad Web Pro" panose="020B0503030403020204" pitchFamily="34" charset="0"/>
              </a:rPr>
              <a:t>was first established in 1991</a:t>
            </a:r>
          </a:p>
          <a:p>
            <a:endParaRPr lang="en-US" altLang="zh-HK" sz="900" dirty="0">
              <a:latin typeface="Myriad Web Pro" panose="020B0503030403020204" pitchFamily="34" charset="0"/>
            </a:endParaRPr>
          </a:p>
          <a:p>
            <a:r>
              <a:rPr lang="en-US" altLang="zh-HK" dirty="0" smtClean="0">
                <a:latin typeface="Myriad Web Pro" panose="020B0503030403020204" pitchFamily="34" charset="0"/>
              </a:rPr>
              <a:t>House Size:</a:t>
            </a:r>
          </a:p>
          <a:p>
            <a:r>
              <a:rPr lang="en-US" altLang="zh-HK" dirty="0" smtClean="0">
                <a:latin typeface="Myriad Web Pro" panose="020B0503030403020204" pitchFamily="34" charset="0"/>
              </a:rPr>
              <a:t>House 1 – 382 </a:t>
            </a:r>
            <a:r>
              <a:rPr lang="en-US" altLang="zh-HK" dirty="0">
                <a:latin typeface="Myriad Web Pro" panose="020B0503030403020204" pitchFamily="34" charset="0"/>
              </a:rPr>
              <a:t>seat , House 2 – </a:t>
            </a:r>
            <a:r>
              <a:rPr lang="en-US" altLang="zh-HK" dirty="0" smtClean="0">
                <a:latin typeface="Myriad Web Pro" panose="020B0503030403020204" pitchFamily="34" charset="0"/>
              </a:rPr>
              <a:t>186 </a:t>
            </a:r>
            <a:r>
              <a:rPr lang="en-US" altLang="zh-HK" dirty="0">
                <a:latin typeface="Myriad Web Pro" panose="020B0503030403020204" pitchFamily="34" charset="0"/>
              </a:rPr>
              <a:t>seat </a:t>
            </a:r>
            <a:r>
              <a:rPr lang="en-US" altLang="zh-HK" dirty="0" smtClean="0">
                <a:latin typeface="Myriad Web Pro" panose="020B0503030403020204" pitchFamily="34" charset="0"/>
              </a:rPr>
              <a:t>, House 3 </a:t>
            </a:r>
            <a:r>
              <a:rPr lang="en-US" altLang="zh-HK" dirty="0">
                <a:latin typeface="Myriad Web Pro" panose="020B0503030403020204" pitchFamily="34" charset="0"/>
              </a:rPr>
              <a:t>– </a:t>
            </a:r>
            <a:r>
              <a:rPr lang="en-US" altLang="zh-HK" dirty="0" smtClean="0">
                <a:latin typeface="Myriad Web Pro" panose="020B0503030403020204" pitchFamily="34" charset="0"/>
              </a:rPr>
              <a:t>144 </a:t>
            </a:r>
            <a:r>
              <a:rPr lang="en-US" altLang="zh-HK" dirty="0">
                <a:latin typeface="Myriad Web Pro" panose="020B0503030403020204" pitchFamily="34" charset="0"/>
              </a:rPr>
              <a:t>seat </a:t>
            </a:r>
            <a:endParaRPr lang="en-US" altLang="zh-HK" dirty="0" smtClean="0">
              <a:latin typeface="Myriad Web Pro" panose="020B0503030403020204" pitchFamily="34" charset="0"/>
            </a:endParaRPr>
          </a:p>
          <a:p>
            <a:endParaRPr lang="en-US" altLang="zh-HK" sz="900" dirty="0" smtClean="0">
              <a:latin typeface="Myriad Web Pro" panose="020B0503030403020204" pitchFamily="34" charset="0"/>
            </a:endParaRPr>
          </a:p>
          <a:p>
            <a:r>
              <a:rPr lang="en-US" altLang="zh-HK" dirty="0" smtClean="0">
                <a:latin typeface="Myriad Web Pro" panose="020B0503030403020204" pitchFamily="34" charset="0"/>
              </a:rPr>
              <a:t>Address:</a:t>
            </a:r>
          </a:p>
          <a:p>
            <a:r>
              <a:rPr lang="en-US" altLang="zh-HK" dirty="0"/>
              <a:t>4-4A </a:t>
            </a:r>
            <a:r>
              <a:rPr lang="en-US" altLang="zh-HK" dirty="0" err="1"/>
              <a:t>Mongkok</a:t>
            </a:r>
            <a:r>
              <a:rPr lang="en-US" altLang="zh-HK" dirty="0"/>
              <a:t> Road, Kowloon</a:t>
            </a:r>
            <a:endParaRPr lang="zh-HK" altLang="en-US" dirty="0">
              <a:latin typeface="Myriad Web Pro" panose="020B0503030403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82855" y="305707"/>
            <a:ext cx="4576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b="1" spc="529" dirty="0" smtClean="0">
                <a:latin typeface="Plantagenet Cherokee" panose="02020602070100000000" pitchFamily="18" charset="0"/>
                <a:ea typeface="GungsuhChe" panose="02030609000101010101" pitchFamily="49" charset="-127"/>
              </a:rPr>
              <a:t>In Focus</a:t>
            </a:r>
            <a:endParaRPr lang="zh-HK" altLang="en-US" sz="2400" b="1" spc="529" dirty="0">
              <a:latin typeface="Plantagenet Cherokee" panose="02020602070100000000" pitchFamily="18" charset="0"/>
              <a:ea typeface="GungsuhChe" panose="02030609000101010101" pitchFamily="49" charset="-127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28" y="107680"/>
            <a:ext cx="857718" cy="85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57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3467" y="6255263"/>
            <a:ext cx="2626540" cy="300483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958164" y="757938"/>
            <a:ext cx="2672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400" dirty="0" smtClean="0"/>
              <a:t>Interview – House 2</a:t>
            </a:r>
            <a:endParaRPr lang="zh-HK" altLang="en-US" sz="24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0047" y="1417629"/>
            <a:ext cx="3156481" cy="236649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0439" y="1417629"/>
            <a:ext cx="3156482" cy="2366496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55" y="1417630"/>
            <a:ext cx="3156481" cy="2366495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547686" y="4003113"/>
            <a:ext cx="2103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>
                <a:latin typeface="Myriad Web Pro" panose="020B0503030403020204" pitchFamily="34" charset="0"/>
              </a:rPr>
              <a:t>Location:</a:t>
            </a:r>
          </a:p>
          <a:p>
            <a:r>
              <a:rPr lang="en-US" altLang="zh-HK" dirty="0" smtClean="0"/>
              <a:t>Stanley, </a:t>
            </a:r>
            <a:r>
              <a:rPr lang="en-US" altLang="zh-HK" dirty="0"/>
              <a:t>Hong Kong </a:t>
            </a:r>
            <a:endParaRPr lang="zh-HK" altLang="en-US" dirty="0">
              <a:latin typeface="Myriad Web Pro" panose="020B0503030403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82855" y="305707"/>
            <a:ext cx="4576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b="1" spc="529" dirty="0" smtClean="0">
                <a:latin typeface="Plantagenet Cherokee" panose="02020602070100000000" pitchFamily="18" charset="0"/>
                <a:ea typeface="GungsuhChe" panose="02030609000101010101" pitchFamily="49" charset="-127"/>
              </a:rPr>
              <a:t>In Focus</a:t>
            </a:r>
            <a:endParaRPr lang="zh-HK" altLang="en-US" sz="2400" b="1" spc="529" dirty="0">
              <a:latin typeface="Plantagenet Cherokee" panose="02020602070100000000" pitchFamily="18" charset="0"/>
              <a:ea typeface="GungsuhChe" panose="02030609000101010101" pitchFamily="49" charset="-127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28" y="107680"/>
            <a:ext cx="857718" cy="85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89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3467" y="6255263"/>
            <a:ext cx="2626540" cy="300483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958164" y="757938"/>
            <a:ext cx="61016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400" dirty="0" smtClean="0"/>
              <a:t>Chinese Watercolor Paintings Studio </a:t>
            </a:r>
            <a:r>
              <a:rPr lang="en-US" altLang="zh-HK" sz="2400" dirty="0"/>
              <a:t>– </a:t>
            </a:r>
            <a:r>
              <a:rPr lang="en-US" altLang="zh-HK" sz="2400" dirty="0" smtClean="0"/>
              <a:t>Studio83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917" y="1460984"/>
            <a:ext cx="3071047" cy="2303286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547686" y="4003113"/>
            <a:ext cx="1988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>
                <a:latin typeface="Myriad Web Pro" panose="020B0503030403020204" pitchFamily="34" charset="0"/>
              </a:rPr>
              <a:t>Location:</a:t>
            </a:r>
          </a:p>
          <a:p>
            <a:r>
              <a:rPr lang="en-US" altLang="zh-HK" dirty="0" smtClean="0"/>
              <a:t>Central, Hong Kong</a:t>
            </a:r>
            <a:endParaRPr lang="zh-HK" altLang="en-US" dirty="0">
              <a:latin typeface="Myriad Web Pro" panose="020B0503030403020204" pitchFamily="34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97" y="1459465"/>
            <a:ext cx="1536537" cy="2304805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647" y="1459465"/>
            <a:ext cx="3068996" cy="2301747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082855" y="305707"/>
            <a:ext cx="4576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b="1" spc="529" dirty="0" smtClean="0">
                <a:latin typeface="Plantagenet Cherokee" panose="02020602070100000000" pitchFamily="18" charset="0"/>
                <a:ea typeface="GungsuhChe" panose="02030609000101010101" pitchFamily="49" charset="-127"/>
              </a:rPr>
              <a:t>In Focus</a:t>
            </a:r>
            <a:endParaRPr lang="zh-HK" altLang="en-US" sz="2400" b="1" spc="529" dirty="0">
              <a:latin typeface="Plantagenet Cherokee" panose="02020602070100000000" pitchFamily="18" charset="0"/>
              <a:ea typeface="GungsuhChe" panose="02030609000101010101" pitchFamily="49" charset="-127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28" y="107680"/>
            <a:ext cx="857718" cy="85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171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3467" y="6255263"/>
            <a:ext cx="2626540" cy="300483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958164" y="757938"/>
            <a:ext cx="6526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400" dirty="0" smtClean="0"/>
              <a:t>Chinese Watercolor Paintings Studio </a:t>
            </a:r>
            <a:r>
              <a:rPr lang="en-US" altLang="zh-HK" sz="2400" dirty="0"/>
              <a:t>– </a:t>
            </a:r>
            <a:r>
              <a:rPr lang="en-US" altLang="zh-HK" sz="2400" dirty="0" smtClean="0"/>
              <a:t>Platform Art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" t="1661" r="1354" b="1611"/>
          <a:stretch/>
        </p:blipFill>
        <p:spPr>
          <a:xfrm>
            <a:off x="3402491" y="1458446"/>
            <a:ext cx="3084837" cy="2302766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547686" y="4003113"/>
            <a:ext cx="2266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>
                <a:latin typeface="Myriad Web Pro" panose="020B0503030403020204" pitchFamily="34" charset="0"/>
              </a:rPr>
              <a:t>Location:</a:t>
            </a:r>
          </a:p>
          <a:p>
            <a:r>
              <a:rPr lang="en-US" altLang="zh-HK" dirty="0"/>
              <a:t>San Po Kong</a:t>
            </a:r>
            <a:r>
              <a:rPr lang="en-US" altLang="zh-HK" dirty="0" smtClean="0"/>
              <a:t>, Kowloon</a:t>
            </a:r>
            <a:endParaRPr lang="zh-HK" altLang="en-US" dirty="0">
              <a:latin typeface="Myriad Web Pro" panose="020B0503030403020204" pitchFamily="34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" t="1843" r="1461" b="1344"/>
          <a:stretch/>
        </p:blipFill>
        <p:spPr>
          <a:xfrm>
            <a:off x="242543" y="1458446"/>
            <a:ext cx="3088290" cy="2302766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" t="1103" r="2274" b="3555"/>
          <a:stretch/>
        </p:blipFill>
        <p:spPr>
          <a:xfrm>
            <a:off x="6558986" y="1458446"/>
            <a:ext cx="3099457" cy="230276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082855" y="305707"/>
            <a:ext cx="4576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b="1" spc="529" dirty="0" smtClean="0">
                <a:latin typeface="Plantagenet Cherokee" panose="02020602070100000000" pitchFamily="18" charset="0"/>
                <a:ea typeface="GungsuhChe" panose="02030609000101010101" pitchFamily="49" charset="-127"/>
              </a:rPr>
              <a:t>In Focus</a:t>
            </a:r>
            <a:endParaRPr lang="zh-HK" altLang="en-US" sz="2400" b="1" spc="529" dirty="0">
              <a:latin typeface="Plantagenet Cherokee" panose="02020602070100000000" pitchFamily="18" charset="0"/>
              <a:ea typeface="GungsuhChe" panose="02030609000101010101" pitchFamily="49" charset="-127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28" y="107680"/>
            <a:ext cx="857718" cy="85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78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3467" y="6255263"/>
            <a:ext cx="2626540" cy="300483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958164" y="757938"/>
            <a:ext cx="6946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400" dirty="0" smtClean="0"/>
              <a:t>Chinese Watercolor Paintings Studio </a:t>
            </a:r>
            <a:r>
              <a:rPr lang="en-US" altLang="zh-HK" sz="2400" dirty="0"/>
              <a:t>– Aries Art Studio</a:t>
            </a:r>
            <a:endParaRPr lang="en-US" altLang="zh-HK" sz="2400" dirty="0" smtClean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963" y="1458446"/>
            <a:ext cx="1727074" cy="2302766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547686" y="4003113"/>
            <a:ext cx="2060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>
                <a:latin typeface="Myriad Web Pro" panose="020B0503030403020204" pitchFamily="34" charset="0"/>
              </a:rPr>
              <a:t>Location:</a:t>
            </a:r>
          </a:p>
          <a:p>
            <a:r>
              <a:rPr lang="en-US" altLang="zh-HK" dirty="0" err="1"/>
              <a:t>M</a:t>
            </a:r>
            <a:r>
              <a:rPr lang="en-US" altLang="zh-HK" dirty="0" err="1" smtClean="0"/>
              <a:t>ong</a:t>
            </a:r>
            <a:r>
              <a:rPr lang="en-US" altLang="zh-HK" dirty="0" smtClean="0"/>
              <a:t> </a:t>
            </a:r>
            <a:r>
              <a:rPr lang="en-US" altLang="zh-HK" dirty="0" err="1"/>
              <a:t>K</a:t>
            </a:r>
            <a:r>
              <a:rPr lang="en-US" altLang="zh-HK" dirty="0" err="1" smtClean="0"/>
              <a:t>ok</a:t>
            </a:r>
            <a:r>
              <a:rPr lang="en-US" altLang="zh-HK" dirty="0" smtClean="0"/>
              <a:t>, Kowloon</a:t>
            </a:r>
            <a:endParaRPr lang="zh-HK" altLang="en-US" dirty="0">
              <a:latin typeface="Myriad Web Pro" panose="020B0503030403020204" pitchFamily="34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1" y="1451720"/>
            <a:ext cx="3079322" cy="2309492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167" y="1451720"/>
            <a:ext cx="4494148" cy="230949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082855" y="305707"/>
            <a:ext cx="4576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b="1" spc="529" dirty="0" smtClean="0">
                <a:latin typeface="Plantagenet Cherokee" panose="02020602070100000000" pitchFamily="18" charset="0"/>
                <a:ea typeface="GungsuhChe" panose="02030609000101010101" pitchFamily="49" charset="-127"/>
              </a:rPr>
              <a:t>In Focus</a:t>
            </a:r>
            <a:endParaRPr lang="zh-HK" altLang="en-US" sz="2400" b="1" spc="529" dirty="0">
              <a:latin typeface="Plantagenet Cherokee" panose="02020602070100000000" pitchFamily="18" charset="0"/>
              <a:ea typeface="GungsuhChe" panose="02030609000101010101" pitchFamily="49" charset="-127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28" y="107680"/>
            <a:ext cx="857718" cy="85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79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3467" y="6255263"/>
            <a:ext cx="2626540" cy="300483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958164" y="757938"/>
            <a:ext cx="5939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400" dirty="0" smtClean="0"/>
              <a:t>Chinese Watercolor Paintings Studio </a:t>
            </a:r>
            <a:r>
              <a:rPr lang="en-US" altLang="zh-HK" sz="2400" dirty="0"/>
              <a:t>– </a:t>
            </a:r>
            <a:r>
              <a:rPr lang="en-US" altLang="zh-HK" sz="2400" dirty="0" err="1" smtClean="0"/>
              <a:t>Tu</a:t>
            </a:r>
            <a:r>
              <a:rPr lang="en-US" altLang="zh-HK" sz="2400" dirty="0"/>
              <a:t>-</a:t>
            </a:r>
            <a:r>
              <a:rPr lang="en-US" altLang="zh-HK" sz="2400" dirty="0" smtClean="0"/>
              <a:t>Fang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009" y="1456612"/>
            <a:ext cx="3079324" cy="2309492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547686" y="4003113"/>
            <a:ext cx="2247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>
                <a:latin typeface="Myriad Web Pro" panose="020B0503030403020204" pitchFamily="34" charset="0"/>
              </a:rPr>
              <a:t>Location:</a:t>
            </a:r>
          </a:p>
          <a:p>
            <a:r>
              <a:rPr lang="en-US" altLang="zh-HK" dirty="0"/>
              <a:t>To Kwa Wan</a:t>
            </a:r>
            <a:r>
              <a:rPr lang="en-US" altLang="zh-HK" dirty="0" smtClean="0"/>
              <a:t>, Kowloon</a:t>
            </a:r>
            <a:endParaRPr lang="zh-HK" altLang="en-US" dirty="0">
              <a:latin typeface="Myriad Web Pro" panose="020B0503030403020204" pitchFamily="34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9"/>
          <a:stretch/>
        </p:blipFill>
        <p:spPr>
          <a:xfrm>
            <a:off x="628491" y="1467805"/>
            <a:ext cx="1637474" cy="2298299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12"/>
          <a:stretch/>
        </p:blipFill>
        <p:spPr>
          <a:xfrm>
            <a:off x="5569377" y="1456612"/>
            <a:ext cx="3008180" cy="230949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082855" y="305707"/>
            <a:ext cx="4576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b="1" spc="529" dirty="0" smtClean="0">
                <a:latin typeface="Plantagenet Cherokee" panose="02020602070100000000" pitchFamily="18" charset="0"/>
                <a:ea typeface="GungsuhChe" panose="02030609000101010101" pitchFamily="49" charset="-127"/>
              </a:rPr>
              <a:t>In Focus</a:t>
            </a:r>
            <a:endParaRPr lang="zh-HK" altLang="en-US" sz="2400" b="1" spc="529" dirty="0">
              <a:latin typeface="Plantagenet Cherokee" panose="02020602070100000000" pitchFamily="18" charset="0"/>
              <a:ea typeface="GungsuhChe" panose="02030609000101010101" pitchFamily="49" charset="-127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28" y="107680"/>
            <a:ext cx="857718" cy="85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36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467" y="6255263"/>
            <a:ext cx="2626540" cy="300483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958164" y="757938"/>
            <a:ext cx="3390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400" dirty="0" smtClean="0"/>
              <a:t>Bank of China – Outside 1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160" y="1428111"/>
            <a:ext cx="1759475" cy="236649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164" y="1428110"/>
            <a:ext cx="2540137" cy="236649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05" y="1417630"/>
            <a:ext cx="3155326" cy="2366494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547686" y="4003113"/>
            <a:ext cx="1988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>
                <a:latin typeface="Myriad Web Pro" panose="020B0503030403020204" pitchFamily="34" charset="0"/>
              </a:rPr>
              <a:t>Location:</a:t>
            </a:r>
          </a:p>
          <a:p>
            <a:r>
              <a:rPr lang="en-US" altLang="zh-HK" dirty="0" smtClean="0"/>
              <a:t>Central</a:t>
            </a:r>
            <a:r>
              <a:rPr lang="en-US" altLang="zh-HK" dirty="0"/>
              <a:t>, Hong Kong</a:t>
            </a:r>
            <a:endParaRPr lang="zh-HK" altLang="en-US" dirty="0">
              <a:latin typeface="Myriad Web Pro" panose="020B0503030403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82855" y="305707"/>
            <a:ext cx="4576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b="1" spc="529" dirty="0" smtClean="0">
                <a:latin typeface="Plantagenet Cherokee" panose="02020602070100000000" pitchFamily="18" charset="0"/>
                <a:ea typeface="GungsuhChe" panose="02030609000101010101" pitchFamily="49" charset="-127"/>
              </a:rPr>
              <a:t>In Focus</a:t>
            </a:r>
            <a:endParaRPr lang="zh-HK" altLang="en-US" sz="2400" b="1" spc="529" dirty="0">
              <a:latin typeface="Plantagenet Cherokee" panose="02020602070100000000" pitchFamily="18" charset="0"/>
              <a:ea typeface="GungsuhChe" panose="02030609000101010101" pitchFamily="49" charset="-127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28" y="107680"/>
            <a:ext cx="857718" cy="85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97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467" y="6255263"/>
            <a:ext cx="2626540" cy="300483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958164" y="757938"/>
            <a:ext cx="3390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400" dirty="0" smtClean="0"/>
              <a:t>Bank of China – Outside 2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907" y="1417628"/>
            <a:ext cx="3169301" cy="237697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7" y="1417630"/>
            <a:ext cx="3581185" cy="2387456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547686" y="4003113"/>
            <a:ext cx="2041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>
                <a:latin typeface="Myriad Web Pro" panose="020B0503030403020204" pitchFamily="34" charset="0"/>
              </a:rPr>
              <a:t>Location:</a:t>
            </a:r>
          </a:p>
          <a:p>
            <a:r>
              <a:rPr lang="en-US" altLang="zh-HK" dirty="0" smtClean="0"/>
              <a:t>Central, </a:t>
            </a:r>
            <a:r>
              <a:rPr lang="en-US" altLang="zh-HK" dirty="0"/>
              <a:t>Hong Kong </a:t>
            </a:r>
            <a:endParaRPr lang="zh-HK" altLang="en-US" dirty="0">
              <a:latin typeface="Myriad Web Pro" panose="020B0503030403020204" pitchFamily="34" charset="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193" y="1417627"/>
            <a:ext cx="2926872" cy="237697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082855" y="305707"/>
            <a:ext cx="4576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b="1" spc="529" dirty="0" smtClean="0">
                <a:latin typeface="Plantagenet Cherokee" panose="02020602070100000000" pitchFamily="18" charset="0"/>
                <a:ea typeface="GungsuhChe" panose="02030609000101010101" pitchFamily="49" charset="-127"/>
              </a:rPr>
              <a:t>In Focus</a:t>
            </a:r>
            <a:endParaRPr lang="zh-HK" altLang="en-US" sz="2400" b="1" spc="529" dirty="0">
              <a:latin typeface="Plantagenet Cherokee" panose="02020602070100000000" pitchFamily="18" charset="0"/>
              <a:ea typeface="GungsuhChe" panose="02030609000101010101" pitchFamily="49" charset="-127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28" y="107680"/>
            <a:ext cx="857718" cy="85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12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3467" y="6255263"/>
            <a:ext cx="2626540" cy="300483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958164" y="757938"/>
            <a:ext cx="4525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400" b="1" dirty="0"/>
              <a:t>Wuxia Shoot </a:t>
            </a:r>
            <a:r>
              <a:rPr lang="en-US" altLang="zh-HK" sz="2400" dirty="0"/>
              <a:t>– </a:t>
            </a:r>
            <a:r>
              <a:rPr lang="en-US" altLang="zh-HK" sz="2400" dirty="0" err="1"/>
              <a:t>Chuk</a:t>
            </a:r>
            <a:r>
              <a:rPr lang="en-US" altLang="zh-HK" sz="2400" dirty="0"/>
              <a:t> Lam Sim Yuen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2907" y="1487912"/>
            <a:ext cx="3190009" cy="2279952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547686" y="4003113"/>
            <a:ext cx="25693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>
                <a:latin typeface="Myriad Web Pro" panose="020B0503030403020204" pitchFamily="34" charset="0"/>
              </a:rPr>
              <a:t>Location:</a:t>
            </a:r>
          </a:p>
          <a:p>
            <a:r>
              <a:rPr lang="de-DE" altLang="zh-HK" dirty="0"/>
              <a:t>Fu Yung Shan, Tsuen Wan</a:t>
            </a:r>
            <a:endParaRPr lang="zh-HK" altLang="en-US" dirty="0">
              <a:latin typeface="Myriad Web Pro" panose="020B0503030403020204" pitchFamily="34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73" y="1487912"/>
            <a:ext cx="3422074" cy="2279953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4476" y="1466117"/>
            <a:ext cx="3070845" cy="2301747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082855" y="305707"/>
            <a:ext cx="4576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b="1" spc="529" dirty="0">
                <a:latin typeface="Plantagenet Cherokee" panose="02020602070100000000" pitchFamily="18" charset="0"/>
                <a:ea typeface="GungsuhChe" panose="02030609000101010101" pitchFamily="49" charset="-127"/>
              </a:rPr>
              <a:t>In Focus</a:t>
            </a:r>
            <a:endParaRPr lang="zh-HK" altLang="en-US" sz="2400" b="1" spc="529" dirty="0">
              <a:latin typeface="Plantagenet Cherokee" panose="02020602070100000000" pitchFamily="18" charset="0"/>
              <a:ea typeface="GungsuhChe" panose="02030609000101010101" pitchFamily="49" charset="-127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28" y="107680"/>
            <a:ext cx="857718" cy="85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498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725</TotalTime>
  <Words>506</Words>
  <Application>Microsoft Office PowerPoint</Application>
  <PresentationFormat>A4 紙張 (210x297 公釐)</PresentationFormat>
  <Paragraphs>104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4" baseType="lpstr">
      <vt:lpstr>GungsuhChe</vt:lpstr>
      <vt:lpstr>新細明體</vt:lpstr>
      <vt:lpstr>Arial</vt:lpstr>
      <vt:lpstr>Calibri</vt:lpstr>
      <vt:lpstr>Calibri Light</vt:lpstr>
      <vt:lpstr>Myriad Web Pro</vt:lpstr>
      <vt:lpstr>Plantagenet Cherokee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Salon</dc:creator>
  <cp:lastModifiedBy>Salon</cp:lastModifiedBy>
  <cp:revision>43</cp:revision>
  <dcterms:created xsi:type="dcterms:W3CDTF">2017-03-14T03:02:11Z</dcterms:created>
  <dcterms:modified xsi:type="dcterms:W3CDTF">2017-03-16T10:16:33Z</dcterms:modified>
</cp:coreProperties>
</file>