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6" r:id="rId4"/>
    <p:sldId id="268" r:id="rId5"/>
    <p:sldId id="267" r:id="rId6"/>
    <p:sldId id="269" r:id="rId7"/>
    <p:sldId id="270" r:id="rId8"/>
    <p:sldId id="277" r:id="rId9"/>
    <p:sldId id="278" r:id="rId10"/>
    <p:sldId id="279" r:id="rId11"/>
    <p:sldId id="271" r:id="rId12"/>
    <p:sldId id="272" r:id="rId13"/>
    <p:sldId id="273" r:id="rId14"/>
    <p:sldId id="274" r:id="rId15"/>
    <p:sldId id="282" r:id="rId16"/>
    <p:sldId id="257" r:id="rId17"/>
    <p:sldId id="258" r:id="rId18"/>
    <p:sldId id="259" r:id="rId19"/>
    <p:sldId id="260" r:id="rId20"/>
    <p:sldId id="261" r:id="rId21"/>
    <p:sldId id="262" r:id="rId22"/>
    <p:sldId id="263" r:id="rId23"/>
  </p:sldIdLst>
  <p:sldSz cx="9906000" cy="6858000" type="A4"/>
  <p:notesSz cx="9144000" cy="6858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15/3/2017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285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15/3/2017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124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15/3/2017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189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15/3/2017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180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15/3/2017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728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15/3/2017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109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15/3/2017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57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15/3/2017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57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15/3/2017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889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15/3/2017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53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15/3/2017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91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A159-D374-4CC8-A072-05CAB08E97C5}" type="datetimeFigureOut">
              <a:rPr lang="zh-HK" altLang="en-US" smtClean="0"/>
              <a:t>15/3/2017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608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2.jp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1.jp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9.jpeg"/><Relationship Id="rId4" Type="http://schemas.openxmlformats.org/officeDocument/2006/relationships/image" Target="../media/image6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9.jpeg"/><Relationship Id="rId10" Type="http://schemas.microsoft.com/office/2007/relationships/hdphoto" Target="../media/hdphoto1.wdp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049204" y="2686087"/>
            <a:ext cx="46208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7500" dirty="0">
                <a:latin typeface="Myriad Web Pro" panose="020B0503030403020204" pitchFamily="34" charset="0"/>
              </a:rPr>
              <a:t>Location</a:t>
            </a:r>
            <a:endParaRPr lang="zh-HK" altLang="en-US" sz="7500" dirty="0">
              <a:latin typeface="Myriad Web Pro" panose="020B0503030403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4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3195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 smtClean="0"/>
              <a:t>Wuxia Shoot </a:t>
            </a:r>
            <a:r>
              <a:rPr lang="en-US" altLang="zh-HK" sz="2000" dirty="0"/>
              <a:t>– Million Studio</a:t>
            </a:r>
            <a:endParaRPr lang="en-US" altLang="zh-HK" sz="20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r="6072"/>
          <a:stretch/>
        </p:blipFill>
        <p:spPr>
          <a:xfrm>
            <a:off x="3370297" y="1393274"/>
            <a:ext cx="3321446" cy="2374591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3"/>
            <a:ext cx="2682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/>
              <a:t>Kennedy Town, </a:t>
            </a:r>
            <a:r>
              <a:rPr lang="en-US" altLang="zh-HK" dirty="0" smtClean="0"/>
              <a:t>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4120" b="-1"/>
          <a:stretch/>
        </p:blipFill>
        <p:spPr>
          <a:xfrm>
            <a:off x="41560" y="1393275"/>
            <a:ext cx="3294439" cy="237459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5044" r="4906"/>
          <a:stretch/>
        </p:blipFill>
        <p:spPr>
          <a:xfrm>
            <a:off x="6726040" y="1393274"/>
            <a:ext cx="3124542" cy="237459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0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4740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Wuxia Shoot </a:t>
            </a:r>
            <a:r>
              <a:rPr lang="en-US" altLang="zh-HK" sz="2400" dirty="0"/>
              <a:t>– Yuen </a:t>
            </a:r>
            <a:r>
              <a:rPr lang="en-US" altLang="zh-HK" sz="2400" dirty="0" err="1"/>
              <a:t>Yuen</a:t>
            </a:r>
            <a:r>
              <a:rPr lang="en-US" altLang="zh-HK" sz="2400" dirty="0"/>
              <a:t> Institute   </a:t>
            </a:r>
            <a:endParaRPr lang="en-US" altLang="zh-HK" sz="2400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547686" y="4003113"/>
            <a:ext cx="2482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/>
              <a:t>Lo Wai Road, Tsuen Wan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0" y="1417629"/>
            <a:ext cx="3029160" cy="227187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80" y="1417629"/>
            <a:ext cx="5544367" cy="226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5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3814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 smtClean="0"/>
              <a:t>Wuxia Shoot </a:t>
            </a:r>
            <a:r>
              <a:rPr lang="en-US" altLang="zh-HK" sz="2000" dirty="0"/>
              <a:t>– </a:t>
            </a:r>
            <a:r>
              <a:rPr lang="en-US" altLang="zh-HK" sz="2000" dirty="0" err="1"/>
              <a:t>Chuk</a:t>
            </a:r>
            <a:r>
              <a:rPr lang="en-US" altLang="zh-HK" sz="2000" dirty="0"/>
              <a:t> Lam Sim Yuen</a:t>
            </a:r>
            <a:endParaRPr lang="en-US" altLang="zh-HK" sz="20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907" y="1487912"/>
            <a:ext cx="3190009" cy="227995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3"/>
            <a:ext cx="2569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de-DE" altLang="zh-HK" dirty="0"/>
              <a:t>Fu Yung Shan, Tsuen Wan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73" y="1487912"/>
            <a:ext cx="3422074" cy="227995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4476" y="1466117"/>
            <a:ext cx="3070845" cy="230174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1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4147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 smtClean="0"/>
              <a:t>Wuxia Shoot </a:t>
            </a:r>
            <a:r>
              <a:rPr lang="en-US" altLang="zh-HK" sz="2000" dirty="0"/>
              <a:t>– Cham Shan Monastery</a:t>
            </a:r>
            <a:endParaRPr lang="en-US" altLang="zh-HK" sz="20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5690" y="1393276"/>
            <a:ext cx="2946923" cy="2374591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3"/>
            <a:ext cx="331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/>
              <a:t>Tai O </a:t>
            </a:r>
            <a:r>
              <a:rPr lang="en-US" altLang="zh-HK" dirty="0" err="1"/>
              <a:t>Mun</a:t>
            </a:r>
            <a:r>
              <a:rPr lang="en-US" altLang="zh-HK" dirty="0"/>
              <a:t>, Clear Water Bay Road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18" y="1393279"/>
            <a:ext cx="3885018" cy="237459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5967" y="1393275"/>
            <a:ext cx="2935396" cy="237459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98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3853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 smtClean="0"/>
              <a:t>Wuxia Shoot </a:t>
            </a:r>
            <a:r>
              <a:rPr lang="en-US" altLang="zh-HK" sz="2000" dirty="0"/>
              <a:t>– Western Monastery</a:t>
            </a:r>
            <a:endParaRPr lang="en-US" altLang="zh-HK" sz="20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942" y="1489272"/>
            <a:ext cx="3042239" cy="228167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3"/>
            <a:ext cx="2630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/>
              <a:t>Lo Wai Village, Tsuen Wan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3" y="1490999"/>
            <a:ext cx="3422074" cy="227377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475" y="1463030"/>
            <a:ext cx="3068996" cy="230174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1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4585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/>
              <a:t>Wuxia</a:t>
            </a:r>
            <a:r>
              <a:rPr lang="en-US" altLang="zh-HK" sz="2400" dirty="0"/>
              <a:t> Shoot – Tang Ancestral </a:t>
            </a:r>
            <a:r>
              <a:rPr lang="en-US" altLang="zh-HK" sz="2400" dirty="0" smtClean="0"/>
              <a:t>Hall</a:t>
            </a:r>
            <a:endParaRPr lang="en-US" altLang="zh-HK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47686" y="4003113"/>
            <a:ext cx="2110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/>
              <a:t>Ha Tsuen, Yuen Long</a:t>
            </a:r>
          </a:p>
        </p:txBody>
      </p:sp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r="4230"/>
          <a:stretch/>
        </p:blipFill>
        <p:spPr>
          <a:xfrm>
            <a:off x="31172" y="1457939"/>
            <a:ext cx="2815936" cy="230683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96" y="1457939"/>
            <a:ext cx="3055930" cy="22931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r="1645"/>
          <a:stretch/>
        </p:blipFill>
        <p:spPr>
          <a:xfrm>
            <a:off x="5999214" y="1450757"/>
            <a:ext cx="3865418" cy="230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5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387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Hong Kong Theatres – MCL JP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" b="4129"/>
          <a:stretch/>
        </p:blipFill>
        <p:spPr>
          <a:xfrm>
            <a:off x="3176444" y="1415796"/>
            <a:ext cx="3289657" cy="23664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"/>
          <a:stretch/>
        </p:blipFill>
        <p:spPr>
          <a:xfrm>
            <a:off x="6509286" y="1415796"/>
            <a:ext cx="3342964" cy="236649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7"/>
          <a:stretch/>
        </p:blipFill>
        <p:spPr>
          <a:xfrm>
            <a:off x="41558" y="1415796"/>
            <a:ext cx="3091701" cy="236649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4"/>
            <a:ext cx="87698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History: 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Jade &amp; Pearl </a:t>
            </a:r>
            <a:r>
              <a:rPr lang="en-US" altLang="zh-HK" dirty="0">
                <a:latin typeface="Myriad Web Pro" panose="020B0503030403020204" pitchFamily="34" charset="0"/>
              </a:rPr>
              <a:t>was first established </a:t>
            </a:r>
            <a:r>
              <a:rPr lang="en-US" altLang="zh-HK" dirty="0" smtClean="0">
                <a:latin typeface="Myriad Web Pro" panose="020B0503030403020204" pitchFamily="34" charset="0"/>
              </a:rPr>
              <a:t>in 1969</a:t>
            </a:r>
            <a:r>
              <a:rPr lang="zh-HK" altLang="en-US" dirty="0">
                <a:latin typeface="Myriad Web Pro" panose="020B0503030403020204" pitchFamily="34" charset="0"/>
              </a:rPr>
              <a:t> </a:t>
            </a:r>
            <a:r>
              <a:rPr lang="en-US" altLang="zh-HK" dirty="0" smtClean="0">
                <a:latin typeface="Myriad Web Pro" panose="020B0503030403020204" pitchFamily="34" charset="0"/>
              </a:rPr>
              <a:t>and 1971, MCL took over it from 1999 till now.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Size: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1 – 380 seat , House 2 – 278 seat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Address:</a:t>
            </a:r>
          </a:p>
          <a:p>
            <a:r>
              <a:rPr lang="en-US" altLang="zh-HK" dirty="0" smtClean="0"/>
              <a:t>JP Plaza, 22-36 Paterson Street, Causeway Bay,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5550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Hong Kong Theatres – </a:t>
            </a:r>
            <a:r>
              <a:rPr lang="en-US" altLang="zh-HK" sz="2400" dirty="0" smtClean="0">
                <a:latin typeface="Myriad Web Pro" panose="020B0503030403020204" pitchFamily="34" charset="0"/>
              </a:rPr>
              <a:t>Yuen Long Cinema </a:t>
            </a:r>
            <a:endParaRPr lang="zh-HK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47686" y="4003114"/>
            <a:ext cx="69346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History: 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Yuen Long Cinema was first established in 1961,</a:t>
            </a:r>
            <a:r>
              <a:rPr lang="zh-HK" altLang="en-US" dirty="0" smtClean="0">
                <a:latin typeface="Myriad Web Pro" panose="020B0503030403020204" pitchFamily="34" charset="0"/>
              </a:rPr>
              <a:t> </a:t>
            </a:r>
            <a:r>
              <a:rPr lang="en-US" altLang="zh-HK" dirty="0" smtClean="0">
                <a:latin typeface="Myriad Web Pro" panose="020B0503030403020204" pitchFamily="34" charset="0"/>
              </a:rPr>
              <a:t>reconstruct in 2008.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Size: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1 – 130 seat , House 2 – 138 seat , House 3 – 52 seat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Address:</a:t>
            </a:r>
          </a:p>
          <a:p>
            <a:r>
              <a:rPr lang="en-US" altLang="zh-HK" dirty="0" smtClean="0"/>
              <a:t>8 Pau Cheung Square, Yuen Long,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9" t="50384" r="11915" b="654"/>
          <a:stretch/>
        </p:blipFill>
        <p:spPr>
          <a:xfrm>
            <a:off x="4104408" y="1415796"/>
            <a:ext cx="3470563" cy="236649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r="8284"/>
          <a:stretch/>
        </p:blipFill>
        <p:spPr>
          <a:xfrm>
            <a:off x="270165" y="1415796"/>
            <a:ext cx="3761509" cy="23664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b="3479"/>
          <a:stretch/>
        </p:blipFill>
        <p:spPr>
          <a:xfrm>
            <a:off x="7647706" y="1415796"/>
            <a:ext cx="1756070" cy="236316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18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445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Hong Kong Theatres – Lux Theatre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81" y="1415223"/>
            <a:ext cx="3169412" cy="23664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85" y="1415223"/>
            <a:ext cx="1331153" cy="236649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3" y="1415223"/>
            <a:ext cx="3313895" cy="236706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4"/>
            <a:ext cx="62644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History: 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Lux Theatre was first established in 1970 , reconstruct in 2012.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Size: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1 – 363 seat</a:t>
            </a:r>
          </a:p>
          <a:p>
            <a:endParaRPr lang="en-US" altLang="zh-HK" sz="900" dirty="0" smtClean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Address:</a:t>
            </a:r>
          </a:p>
          <a:p>
            <a:r>
              <a:rPr lang="en-US" altLang="zh-HK" dirty="0" smtClean="0"/>
              <a:t>2J </a:t>
            </a:r>
            <a:r>
              <a:rPr lang="en-US" altLang="zh-HK" dirty="0" err="1" smtClean="0"/>
              <a:t>Bulkeley</a:t>
            </a:r>
            <a:r>
              <a:rPr lang="en-US" altLang="zh-HK" dirty="0" smtClean="0"/>
              <a:t> Street, Hung </a:t>
            </a:r>
            <a:r>
              <a:rPr lang="en-US" altLang="zh-HK" dirty="0" err="1" smtClean="0"/>
              <a:t>Hom</a:t>
            </a:r>
            <a:r>
              <a:rPr lang="en-US" altLang="zh-HK" dirty="0" smtClean="0"/>
              <a:t>, Kowloon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40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779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Hong Kong Theatres – Paris London New York Milano Cinema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/>
          <a:stretch/>
        </p:blipFill>
        <p:spPr>
          <a:xfrm>
            <a:off x="6026726" y="1428495"/>
            <a:ext cx="3804841" cy="23657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r="2826"/>
          <a:stretch/>
        </p:blipFill>
        <p:spPr>
          <a:xfrm>
            <a:off x="72735" y="1415796"/>
            <a:ext cx="3460173" cy="236572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4"/>
            <a:ext cx="79572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History: 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Paris London New York Milano Cinema was </a:t>
            </a:r>
            <a:r>
              <a:rPr lang="en-US" altLang="zh-HK" dirty="0">
                <a:latin typeface="Myriad Web Pro" panose="020B0503030403020204" pitchFamily="34" charset="0"/>
              </a:rPr>
              <a:t>first established </a:t>
            </a:r>
            <a:r>
              <a:rPr lang="en-US" altLang="zh-HK" dirty="0" smtClean="0">
                <a:latin typeface="Myriad Web Pro" panose="020B0503030403020204" pitchFamily="34" charset="0"/>
              </a:rPr>
              <a:t>in </a:t>
            </a:r>
            <a:r>
              <a:rPr lang="en-US" altLang="zh-HK" dirty="0" smtClean="0"/>
              <a:t>late 80’s.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Size: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1 – 258 seat , House 2 – 258 seat , House 3 – 265 seat , House 4 – 265 seat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Address:</a:t>
            </a:r>
          </a:p>
          <a:p>
            <a:r>
              <a:rPr lang="en-US" altLang="zh-HK" dirty="0" smtClean="0"/>
              <a:t>Hong Lai Garden, Ho Pong Street, TMTL 280, </a:t>
            </a:r>
            <a:r>
              <a:rPr lang="en-US" altLang="zh-HK" dirty="0" err="1" smtClean="0"/>
              <a:t>Tuen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Mun</a:t>
            </a:r>
            <a:r>
              <a:rPr lang="en-US" altLang="zh-HK" dirty="0" smtClean="0"/>
              <a:t>, N.T.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87" y="1415796"/>
            <a:ext cx="2365727" cy="23657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7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1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6767" y="1415219"/>
            <a:ext cx="3241965" cy="23664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099" y="1415219"/>
            <a:ext cx="3347087" cy="236649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1564" y="1415220"/>
            <a:ext cx="3158836" cy="236649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3"/>
            <a:ext cx="109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488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Hong Kong Theatres – </a:t>
            </a:r>
            <a:r>
              <a:rPr lang="en-US" altLang="zh-HK" sz="2400" dirty="0"/>
              <a:t>Cine-Art House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66" y="1416562"/>
            <a:ext cx="3154302" cy="23657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5" y="1416563"/>
            <a:ext cx="4224514" cy="236572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4"/>
            <a:ext cx="93083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History: </a:t>
            </a:r>
          </a:p>
          <a:p>
            <a:r>
              <a:rPr lang="en-US" altLang="zh-HK" dirty="0">
                <a:latin typeface="Myriad Web Pro" panose="020B0503030403020204" pitchFamily="34" charset="0"/>
              </a:rPr>
              <a:t>Amoy Theatre </a:t>
            </a:r>
            <a:r>
              <a:rPr lang="en-US" altLang="zh-HK" dirty="0" smtClean="0">
                <a:latin typeface="Myriad Web Pro" panose="020B0503030403020204" pitchFamily="34" charset="0"/>
              </a:rPr>
              <a:t>was </a:t>
            </a:r>
            <a:r>
              <a:rPr lang="en-US" altLang="zh-HK" dirty="0">
                <a:latin typeface="Myriad Web Pro" panose="020B0503030403020204" pitchFamily="34" charset="0"/>
              </a:rPr>
              <a:t>first established </a:t>
            </a:r>
            <a:r>
              <a:rPr lang="en-US" altLang="zh-HK" dirty="0" smtClean="0">
                <a:latin typeface="Myriad Web Pro" panose="020B0503030403020204" pitchFamily="34" charset="0"/>
              </a:rPr>
              <a:t>in </a:t>
            </a:r>
            <a:r>
              <a:rPr lang="en-US" altLang="zh-HK" dirty="0" smtClean="0"/>
              <a:t>1987 , </a:t>
            </a:r>
            <a:r>
              <a:rPr lang="en-US" altLang="zh-HK" dirty="0">
                <a:latin typeface="Myriad Web Pro" panose="020B0503030403020204" pitchFamily="34" charset="0"/>
              </a:rPr>
              <a:t>Cine-Art House took over it from </a:t>
            </a:r>
            <a:r>
              <a:rPr lang="en-US" altLang="zh-HK" dirty="0" smtClean="0">
                <a:latin typeface="Myriad Web Pro" panose="020B0503030403020204" pitchFamily="34" charset="0"/>
              </a:rPr>
              <a:t>2009 </a:t>
            </a:r>
            <a:r>
              <a:rPr lang="en-US" altLang="zh-HK" dirty="0">
                <a:latin typeface="Myriad Web Pro" panose="020B0503030403020204" pitchFamily="34" charset="0"/>
              </a:rPr>
              <a:t>till now.</a:t>
            </a:r>
            <a:endParaRPr lang="en-US" altLang="zh-HK" dirty="0" smtClean="0"/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Size: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1 – 199 seat , House 2 – 243 seat , House 3 – 254 seat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Address:</a:t>
            </a:r>
          </a:p>
          <a:p>
            <a:r>
              <a:rPr lang="en-US" altLang="zh-HK" dirty="0"/>
              <a:t>G278-280 &amp; 283, G/F, Amoy Plaza, Amoy Gardens, 77 </a:t>
            </a:r>
            <a:r>
              <a:rPr lang="en-US" altLang="zh-HK" dirty="0" err="1"/>
              <a:t>Ngau</a:t>
            </a:r>
            <a:r>
              <a:rPr lang="en-US" altLang="zh-HK" dirty="0"/>
              <a:t> Tau </a:t>
            </a:r>
            <a:r>
              <a:rPr lang="en-US" altLang="zh-HK" dirty="0" err="1"/>
              <a:t>Kok</a:t>
            </a:r>
            <a:r>
              <a:rPr lang="en-US" altLang="zh-HK" dirty="0"/>
              <a:t> Road, </a:t>
            </a:r>
            <a:r>
              <a:rPr lang="en-US" altLang="zh-HK" dirty="0" err="1"/>
              <a:t>Ngau</a:t>
            </a:r>
            <a:r>
              <a:rPr lang="en-US" altLang="zh-HK" dirty="0"/>
              <a:t> Tau </a:t>
            </a:r>
            <a:r>
              <a:rPr lang="en-US" altLang="zh-HK" dirty="0" err="1"/>
              <a:t>Kok</a:t>
            </a:r>
            <a:r>
              <a:rPr lang="en-US" altLang="zh-HK" dirty="0"/>
              <a:t>, Kowloon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2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52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Hong Kong Theatres – Sunbeam Theatre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69"/>
          <a:stretch/>
        </p:blipFill>
        <p:spPr>
          <a:xfrm>
            <a:off x="3702511" y="1415222"/>
            <a:ext cx="3103534" cy="23664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9506"/>
          <a:stretch/>
        </p:blipFill>
        <p:spPr>
          <a:xfrm>
            <a:off x="6868391" y="1415223"/>
            <a:ext cx="3013362" cy="236649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1" r="9159"/>
          <a:stretch/>
        </p:blipFill>
        <p:spPr>
          <a:xfrm>
            <a:off x="39182" y="1415222"/>
            <a:ext cx="3600983" cy="236649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4"/>
            <a:ext cx="67224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History: </a:t>
            </a:r>
          </a:p>
          <a:p>
            <a:r>
              <a:rPr lang="en-US" altLang="zh-HK" dirty="0"/>
              <a:t>Sunbeam </a:t>
            </a:r>
            <a:r>
              <a:rPr lang="en-US" altLang="zh-HK" dirty="0" smtClean="0"/>
              <a:t>Theatre</a:t>
            </a:r>
            <a:r>
              <a:rPr lang="zh-HK" altLang="en-US" dirty="0" smtClean="0"/>
              <a:t> </a:t>
            </a:r>
            <a:r>
              <a:rPr lang="en-US" altLang="zh-HK" dirty="0" smtClean="0">
                <a:latin typeface="Myriad Web Pro" panose="020B0503030403020204" pitchFamily="34" charset="0"/>
              </a:rPr>
              <a:t>was first established in </a:t>
            </a:r>
            <a:r>
              <a:rPr lang="en-US" altLang="zh-HK" dirty="0">
                <a:latin typeface="Myriad Web Pro" panose="020B0503030403020204" pitchFamily="34" charset="0"/>
              </a:rPr>
              <a:t>1972 </a:t>
            </a:r>
            <a:r>
              <a:rPr lang="en-US" altLang="zh-HK" dirty="0" smtClean="0">
                <a:latin typeface="Myriad Web Pro" panose="020B0503030403020204" pitchFamily="34" charset="0"/>
              </a:rPr>
              <a:t>, reconstruct in 2012.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Size: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1 – </a:t>
            </a:r>
            <a:r>
              <a:rPr lang="en-US" altLang="zh-HK" dirty="0">
                <a:latin typeface="Myriad Web Pro" panose="020B0503030403020204" pitchFamily="34" charset="0"/>
              </a:rPr>
              <a:t>1033 seat , House 2 – </a:t>
            </a:r>
            <a:r>
              <a:rPr lang="en-US" altLang="zh-HK" dirty="0" smtClean="0">
                <a:latin typeface="Myriad Web Pro" panose="020B0503030403020204" pitchFamily="34" charset="0"/>
              </a:rPr>
              <a:t>340 </a:t>
            </a:r>
            <a:r>
              <a:rPr lang="en-US" altLang="zh-HK" dirty="0">
                <a:latin typeface="Myriad Web Pro" panose="020B0503030403020204" pitchFamily="34" charset="0"/>
              </a:rPr>
              <a:t>seat </a:t>
            </a:r>
            <a:endParaRPr lang="en-US" altLang="zh-HK" dirty="0" smtClean="0">
              <a:latin typeface="Myriad Web Pro" panose="020B0503030403020204" pitchFamily="34" charset="0"/>
            </a:endParaRPr>
          </a:p>
          <a:p>
            <a:endParaRPr lang="en-US" altLang="zh-HK" sz="900" dirty="0" smtClean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Address:</a:t>
            </a:r>
          </a:p>
          <a:p>
            <a:r>
              <a:rPr lang="en-US" altLang="zh-HK" dirty="0"/>
              <a:t>423 King's Road, North Point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3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52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Hong Kong Theatres – </a:t>
            </a:r>
            <a:r>
              <a:rPr lang="en-US" altLang="zh-HK" sz="2400" dirty="0"/>
              <a:t>Dynasty </a:t>
            </a:r>
            <a:r>
              <a:rPr lang="en-US" altLang="zh-HK" sz="2400" dirty="0" smtClean="0"/>
              <a:t>Theatre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69" y="1415221"/>
            <a:ext cx="3146934" cy="23664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67" y="1415222"/>
            <a:ext cx="3155326" cy="236649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/>
          <a:stretch/>
        </p:blipFill>
        <p:spPr>
          <a:xfrm>
            <a:off x="431138" y="1415222"/>
            <a:ext cx="1678217" cy="236708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4"/>
            <a:ext cx="60305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History: </a:t>
            </a:r>
          </a:p>
          <a:p>
            <a:r>
              <a:rPr lang="en-US" altLang="zh-HK" dirty="0"/>
              <a:t>Sunbeam </a:t>
            </a:r>
            <a:r>
              <a:rPr lang="en-US" altLang="zh-HK" dirty="0" smtClean="0"/>
              <a:t>Theatre</a:t>
            </a:r>
            <a:r>
              <a:rPr lang="zh-HK" altLang="en-US" dirty="0" smtClean="0"/>
              <a:t> </a:t>
            </a:r>
            <a:r>
              <a:rPr lang="en-US" altLang="zh-HK" dirty="0" smtClean="0">
                <a:latin typeface="Myriad Web Pro" panose="020B0503030403020204" pitchFamily="34" charset="0"/>
              </a:rPr>
              <a:t>was first established in 1991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Size: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1 – 382 </a:t>
            </a:r>
            <a:r>
              <a:rPr lang="en-US" altLang="zh-HK" dirty="0">
                <a:latin typeface="Myriad Web Pro" panose="020B0503030403020204" pitchFamily="34" charset="0"/>
              </a:rPr>
              <a:t>seat , House 2 – </a:t>
            </a:r>
            <a:r>
              <a:rPr lang="en-US" altLang="zh-HK" dirty="0" smtClean="0">
                <a:latin typeface="Myriad Web Pro" panose="020B0503030403020204" pitchFamily="34" charset="0"/>
              </a:rPr>
              <a:t>186 </a:t>
            </a:r>
            <a:r>
              <a:rPr lang="en-US" altLang="zh-HK" dirty="0">
                <a:latin typeface="Myriad Web Pro" panose="020B0503030403020204" pitchFamily="34" charset="0"/>
              </a:rPr>
              <a:t>seat </a:t>
            </a:r>
            <a:r>
              <a:rPr lang="en-US" altLang="zh-HK" dirty="0" smtClean="0">
                <a:latin typeface="Myriad Web Pro" panose="020B0503030403020204" pitchFamily="34" charset="0"/>
              </a:rPr>
              <a:t>, House 3 </a:t>
            </a:r>
            <a:r>
              <a:rPr lang="en-US" altLang="zh-HK" dirty="0">
                <a:latin typeface="Myriad Web Pro" panose="020B0503030403020204" pitchFamily="34" charset="0"/>
              </a:rPr>
              <a:t>– </a:t>
            </a:r>
            <a:r>
              <a:rPr lang="en-US" altLang="zh-HK" dirty="0" smtClean="0">
                <a:latin typeface="Myriad Web Pro" panose="020B0503030403020204" pitchFamily="34" charset="0"/>
              </a:rPr>
              <a:t>144 </a:t>
            </a:r>
            <a:r>
              <a:rPr lang="en-US" altLang="zh-HK" dirty="0">
                <a:latin typeface="Myriad Web Pro" panose="020B0503030403020204" pitchFamily="34" charset="0"/>
              </a:rPr>
              <a:t>seat </a:t>
            </a:r>
            <a:endParaRPr lang="en-US" altLang="zh-HK" dirty="0" smtClean="0">
              <a:latin typeface="Myriad Web Pro" panose="020B0503030403020204" pitchFamily="34" charset="0"/>
            </a:endParaRPr>
          </a:p>
          <a:p>
            <a:endParaRPr lang="en-US" altLang="zh-HK" sz="900" dirty="0" smtClean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Address:</a:t>
            </a:r>
          </a:p>
          <a:p>
            <a:r>
              <a:rPr lang="en-US" altLang="zh-HK" dirty="0"/>
              <a:t>4-4A </a:t>
            </a:r>
            <a:r>
              <a:rPr lang="en-US" altLang="zh-HK" dirty="0" err="1"/>
              <a:t>Mongkok</a:t>
            </a:r>
            <a:r>
              <a:rPr lang="en-US" altLang="zh-HK" dirty="0"/>
              <a:t> Road, Kowloon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5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2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047" y="1417629"/>
            <a:ext cx="3156481" cy="23664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439" y="1417629"/>
            <a:ext cx="3156482" cy="236649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55" y="1417630"/>
            <a:ext cx="3156481" cy="236649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3"/>
            <a:ext cx="210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Stanley, </a:t>
            </a:r>
            <a:r>
              <a:rPr lang="en-US" altLang="zh-HK" dirty="0"/>
              <a:t>Hong Kong 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3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47" y="1417629"/>
            <a:ext cx="3156481" cy="236649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39" y="1417629"/>
            <a:ext cx="3156482" cy="236649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" y="1417630"/>
            <a:ext cx="3155326" cy="236649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3"/>
            <a:ext cx="2981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</a:t>
            </a:r>
            <a:r>
              <a:rPr lang="en-US" altLang="zh-HK" dirty="0" smtClean="0">
                <a:latin typeface="Myriad Web Pro" panose="020B0503030403020204" pitchFamily="34" charset="0"/>
              </a:rPr>
              <a:t>:</a:t>
            </a:r>
          </a:p>
          <a:p>
            <a:r>
              <a:rPr lang="en-US" altLang="zh-HK" dirty="0"/>
              <a:t>Residence Bel-Air, Hong Kong 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7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4</a:t>
            </a:r>
            <a:endParaRPr lang="zh-HK" altLang="en-US" sz="24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 b="18179"/>
          <a:stretch/>
        </p:blipFill>
        <p:spPr>
          <a:xfrm>
            <a:off x="204446" y="1417629"/>
            <a:ext cx="5405096" cy="236649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3"/>
            <a:ext cx="2506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</a:t>
            </a:r>
            <a:r>
              <a:rPr lang="en-US" altLang="zh-HK" dirty="0" smtClean="0">
                <a:latin typeface="Myriad Web Pro" panose="020B0503030403020204" pitchFamily="34" charset="0"/>
              </a:rPr>
              <a:t>:</a:t>
            </a:r>
          </a:p>
          <a:p>
            <a:r>
              <a:rPr lang="en-US" altLang="zh-HK" dirty="0" err="1" smtClean="0"/>
              <a:t>Kwai</a:t>
            </a:r>
            <a:r>
              <a:rPr lang="en-US" altLang="zh-HK" dirty="0" smtClean="0"/>
              <a:t> Chung , </a:t>
            </a:r>
            <a:r>
              <a:rPr lang="en-US" altLang="zh-HK" dirty="0"/>
              <a:t>Hong Kong 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1" r="221" b="7542"/>
          <a:stretch/>
        </p:blipFill>
        <p:spPr>
          <a:xfrm>
            <a:off x="5696243" y="1417629"/>
            <a:ext cx="4003764" cy="236649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3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Outside 1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60" y="1428111"/>
            <a:ext cx="1759475" cy="236649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64" y="1428110"/>
            <a:ext cx="2540137" cy="236649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5" y="1417630"/>
            <a:ext cx="3155326" cy="236649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3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</a:t>
            </a:r>
            <a:r>
              <a:rPr lang="en-US" altLang="zh-HK" dirty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7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Outside 2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07" y="1417628"/>
            <a:ext cx="3169301" cy="23769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" y="1417630"/>
            <a:ext cx="3581185" cy="238745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3"/>
            <a:ext cx="2041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</a:t>
            </a:r>
            <a:r>
              <a:rPr lang="en-US" altLang="zh-HK" dirty="0" smtClean="0"/>
              <a:t>, </a:t>
            </a:r>
            <a:r>
              <a:rPr lang="en-US" altLang="zh-HK" dirty="0"/>
              <a:t>Hong Kong 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93" y="1417627"/>
            <a:ext cx="2926872" cy="23769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4108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 smtClean="0"/>
              <a:t>Wuxia Shoot </a:t>
            </a:r>
            <a:r>
              <a:rPr lang="en-US" altLang="zh-HK" sz="2000" dirty="0"/>
              <a:t>– </a:t>
            </a:r>
            <a:r>
              <a:rPr lang="en-US" altLang="zh-HK" sz="2000" dirty="0" smtClean="0"/>
              <a:t>Warehouse, </a:t>
            </a:r>
            <a:r>
              <a:rPr lang="en-US" altLang="zh-HK" sz="2000" dirty="0" err="1" smtClean="0"/>
              <a:t>Tuen</a:t>
            </a:r>
            <a:r>
              <a:rPr lang="en-US" altLang="zh-HK" sz="2000" dirty="0" smtClean="0"/>
              <a:t> </a:t>
            </a:r>
            <a:r>
              <a:rPr lang="en-US" altLang="zh-HK" sz="2000" dirty="0" err="1" smtClean="0"/>
              <a:t>Mun</a:t>
            </a:r>
            <a:endParaRPr lang="en-US" altLang="zh-HK" sz="20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20" y="1393275"/>
            <a:ext cx="3166121" cy="23745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8" y="1393275"/>
            <a:ext cx="3166121" cy="237459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4" y="1393275"/>
            <a:ext cx="3166121" cy="237459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20" y="3824268"/>
            <a:ext cx="3166121" cy="237459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8" y="3824268"/>
            <a:ext cx="3166121" cy="237459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4" y="3824268"/>
            <a:ext cx="3166120" cy="2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5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4108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 smtClean="0"/>
              <a:t>Wuxia Shoot </a:t>
            </a:r>
            <a:r>
              <a:rPr lang="en-US" altLang="zh-HK" sz="2000" dirty="0"/>
              <a:t>– </a:t>
            </a:r>
            <a:r>
              <a:rPr lang="en-US" altLang="zh-HK" sz="2000" dirty="0" smtClean="0"/>
              <a:t>Warehouse, </a:t>
            </a:r>
            <a:r>
              <a:rPr lang="en-US" altLang="zh-HK" sz="2000" dirty="0" err="1" smtClean="0"/>
              <a:t>Tuen</a:t>
            </a:r>
            <a:r>
              <a:rPr lang="en-US" altLang="zh-HK" sz="2000" dirty="0" smtClean="0"/>
              <a:t> </a:t>
            </a:r>
            <a:r>
              <a:rPr lang="en-US" altLang="zh-HK" sz="2000" dirty="0" err="1" smtClean="0"/>
              <a:t>Mun</a:t>
            </a:r>
            <a:endParaRPr lang="en-US" altLang="zh-HK" sz="20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2" r="9778"/>
          <a:stretch/>
        </p:blipFill>
        <p:spPr>
          <a:xfrm>
            <a:off x="3369120" y="1393275"/>
            <a:ext cx="3158836" cy="23745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8" y="1393275"/>
            <a:ext cx="3166121" cy="237459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4" y="1393275"/>
            <a:ext cx="3166120" cy="237459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20" y="3824268"/>
            <a:ext cx="3166120" cy="237459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8" y="3824268"/>
            <a:ext cx="3166120" cy="237459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4" y="3824268"/>
            <a:ext cx="3166120" cy="2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97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577</Words>
  <Application>Microsoft Office PowerPoint</Application>
  <PresentationFormat>A4 紙張 (210x297 公釐)</PresentationFormat>
  <Paragraphs>124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GungsuhChe</vt:lpstr>
      <vt:lpstr>新細明體</vt:lpstr>
      <vt:lpstr>Arial</vt:lpstr>
      <vt:lpstr>Calibri</vt:lpstr>
      <vt:lpstr>Calibri Light</vt:lpstr>
      <vt:lpstr>Myriad Web Pro</vt:lpstr>
      <vt:lpstr>Plantagenet Cherokee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Salon</dc:creator>
  <cp:lastModifiedBy>Salon</cp:lastModifiedBy>
  <cp:revision>37</cp:revision>
  <dcterms:created xsi:type="dcterms:W3CDTF">2017-03-14T03:02:11Z</dcterms:created>
  <dcterms:modified xsi:type="dcterms:W3CDTF">2017-03-15T11:45:10Z</dcterms:modified>
</cp:coreProperties>
</file>