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549-72D4-495F-B47C-2E1A5056C775}" type="datetimeFigureOut">
              <a:rPr lang="zh-HK" altLang="en-US" smtClean="0"/>
              <a:t>10/1/2020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D790-D0E2-41B9-AD2B-9DCE5D0AA9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776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549-72D4-495F-B47C-2E1A5056C775}" type="datetimeFigureOut">
              <a:rPr lang="zh-HK" altLang="en-US" smtClean="0"/>
              <a:t>10/1/2020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D790-D0E2-41B9-AD2B-9DCE5D0AA9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1999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549-72D4-495F-B47C-2E1A5056C775}" type="datetimeFigureOut">
              <a:rPr lang="zh-HK" altLang="en-US" smtClean="0"/>
              <a:t>10/1/2020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D790-D0E2-41B9-AD2B-9DCE5D0AA9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6498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549-72D4-495F-B47C-2E1A5056C775}" type="datetimeFigureOut">
              <a:rPr lang="zh-HK" altLang="en-US" smtClean="0"/>
              <a:t>10/1/2020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D790-D0E2-41B9-AD2B-9DCE5D0AA9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6424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549-72D4-495F-B47C-2E1A5056C775}" type="datetimeFigureOut">
              <a:rPr lang="zh-HK" altLang="en-US" smtClean="0"/>
              <a:t>10/1/2020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D790-D0E2-41B9-AD2B-9DCE5D0AA9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087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549-72D4-495F-B47C-2E1A5056C775}" type="datetimeFigureOut">
              <a:rPr lang="zh-HK" altLang="en-US" smtClean="0"/>
              <a:t>10/1/2020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D790-D0E2-41B9-AD2B-9DCE5D0AA9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333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549-72D4-495F-B47C-2E1A5056C775}" type="datetimeFigureOut">
              <a:rPr lang="zh-HK" altLang="en-US" smtClean="0"/>
              <a:t>10/1/2020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D790-D0E2-41B9-AD2B-9DCE5D0AA9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222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549-72D4-495F-B47C-2E1A5056C775}" type="datetimeFigureOut">
              <a:rPr lang="zh-HK" altLang="en-US" smtClean="0"/>
              <a:t>10/1/2020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D790-D0E2-41B9-AD2B-9DCE5D0AA9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8914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549-72D4-495F-B47C-2E1A5056C775}" type="datetimeFigureOut">
              <a:rPr lang="zh-HK" altLang="en-US" smtClean="0"/>
              <a:t>10/1/2020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D790-D0E2-41B9-AD2B-9DCE5D0AA9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253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549-72D4-495F-B47C-2E1A5056C775}" type="datetimeFigureOut">
              <a:rPr lang="zh-HK" altLang="en-US" smtClean="0"/>
              <a:t>10/1/2020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D790-D0E2-41B9-AD2B-9DCE5D0AA9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2932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549-72D4-495F-B47C-2E1A5056C775}" type="datetimeFigureOut">
              <a:rPr lang="zh-HK" altLang="en-US" smtClean="0"/>
              <a:t>10/1/2020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D790-D0E2-41B9-AD2B-9DCE5D0AA9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914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4549-72D4-495F-B47C-2E1A5056C775}" type="datetimeFigureOut">
              <a:rPr lang="zh-HK" altLang="en-US" smtClean="0"/>
              <a:t>10/1/2020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ED790-D0E2-41B9-AD2B-9DCE5D0AA9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314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77425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234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77425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170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77425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36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77425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175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77425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99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77425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417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238" y="-53975"/>
            <a:ext cx="9896476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77425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87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77425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37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77425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07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77425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428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</dc:creator>
  <cp:lastModifiedBy>Janice</cp:lastModifiedBy>
  <cp:revision>1</cp:revision>
  <dcterms:created xsi:type="dcterms:W3CDTF">2020-01-10T12:07:49Z</dcterms:created>
  <dcterms:modified xsi:type="dcterms:W3CDTF">2020-01-10T12:14:39Z</dcterms:modified>
</cp:coreProperties>
</file>